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4" y="10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卓 井上" userId="df32ab51ccc28498" providerId="LiveId" clId="{939CBC4C-ECD3-4BA8-8B7B-394AECC85240}"/>
    <pc:docChg chg="undo custSel addSld modSld">
      <pc:chgData name="卓 井上" userId="df32ab51ccc28498" providerId="LiveId" clId="{939CBC4C-ECD3-4BA8-8B7B-394AECC85240}" dt="2021-10-14T13:02:31.605" v="3056" actId="20577"/>
      <pc:docMkLst>
        <pc:docMk/>
      </pc:docMkLst>
      <pc:sldChg chg="addSp modSp mod">
        <pc:chgData name="卓 井上" userId="df32ab51ccc28498" providerId="LiveId" clId="{939CBC4C-ECD3-4BA8-8B7B-394AECC85240}" dt="2021-10-14T13:02:31.605" v="3056" actId="20577"/>
        <pc:sldMkLst>
          <pc:docMk/>
          <pc:sldMk cId="3879580235" sldId="256"/>
        </pc:sldMkLst>
        <pc:spChg chg="mod">
          <ac:chgData name="卓 井上" userId="df32ab51ccc28498" providerId="LiveId" clId="{939CBC4C-ECD3-4BA8-8B7B-394AECC85240}" dt="2021-10-14T12:23:31.702" v="902" actId="20577"/>
          <ac:spMkLst>
            <pc:docMk/>
            <pc:sldMk cId="3879580235" sldId="256"/>
            <ac:spMk id="4" creationId="{239BA884-2E06-4280-9B9C-B19BD41B748B}"/>
          </ac:spMkLst>
        </pc:spChg>
        <pc:spChg chg="mod">
          <ac:chgData name="卓 井上" userId="df32ab51ccc28498" providerId="LiveId" clId="{939CBC4C-ECD3-4BA8-8B7B-394AECC85240}" dt="2021-10-14T12:23:34.846" v="905" actId="20577"/>
          <ac:spMkLst>
            <pc:docMk/>
            <pc:sldMk cId="3879580235" sldId="256"/>
            <ac:spMk id="5" creationId="{489FEFAD-422F-48E7-940B-7B822AA59580}"/>
          </ac:spMkLst>
        </pc:spChg>
        <pc:spChg chg="mod">
          <ac:chgData name="卓 井上" userId="df32ab51ccc28498" providerId="LiveId" clId="{939CBC4C-ECD3-4BA8-8B7B-394AECC85240}" dt="2021-10-14T13:02:14.572" v="2993" actId="20577"/>
          <ac:spMkLst>
            <pc:docMk/>
            <pc:sldMk cId="3879580235" sldId="256"/>
            <ac:spMk id="6" creationId="{650F249B-0E68-451F-A5A5-0AB4D4FD8C35}"/>
          </ac:spMkLst>
        </pc:spChg>
        <pc:spChg chg="mod">
          <ac:chgData name="卓 井上" userId="df32ab51ccc28498" providerId="LiveId" clId="{939CBC4C-ECD3-4BA8-8B7B-394AECC85240}" dt="2021-10-14T13:02:31.605" v="3056" actId="20577"/>
          <ac:spMkLst>
            <pc:docMk/>
            <pc:sldMk cId="3879580235" sldId="256"/>
            <ac:spMk id="8" creationId="{A66E7B2E-5307-427B-AFDD-B391F213820B}"/>
          </ac:spMkLst>
        </pc:spChg>
        <pc:spChg chg="mod">
          <ac:chgData name="卓 井上" userId="df32ab51ccc28498" providerId="LiveId" clId="{939CBC4C-ECD3-4BA8-8B7B-394AECC85240}" dt="2021-10-14T12:32:56.208" v="1862" actId="20577"/>
          <ac:spMkLst>
            <pc:docMk/>
            <pc:sldMk cId="3879580235" sldId="256"/>
            <ac:spMk id="10" creationId="{C0AFECB0-67A2-4D35-B56D-F45795136439}"/>
          </ac:spMkLst>
        </pc:spChg>
        <pc:spChg chg="add mod">
          <ac:chgData name="卓 井上" userId="df32ab51ccc28498" providerId="LiveId" clId="{939CBC4C-ECD3-4BA8-8B7B-394AECC85240}" dt="2021-10-14T12:36:33.205" v="2096"/>
          <ac:spMkLst>
            <pc:docMk/>
            <pc:sldMk cId="3879580235" sldId="256"/>
            <ac:spMk id="11" creationId="{77DF5DCE-954A-4D6C-85C6-5C532A053580}"/>
          </ac:spMkLst>
        </pc:spChg>
        <pc:cxnChg chg="mod">
          <ac:chgData name="卓 井上" userId="df32ab51ccc28498" providerId="LiveId" clId="{939CBC4C-ECD3-4BA8-8B7B-394AECC85240}" dt="2021-10-14T12:35:11.015" v="2043" actId="692"/>
          <ac:cxnSpMkLst>
            <pc:docMk/>
            <pc:sldMk cId="3879580235" sldId="256"/>
            <ac:cxnSpMk id="13" creationId="{F4C61178-0B3C-432E-8485-8E2ACD0EE49E}"/>
          </ac:cxnSpMkLst>
        </pc:cxnChg>
      </pc:sldChg>
      <pc:sldChg chg="addSp delSp modSp mod">
        <pc:chgData name="卓 井上" userId="df32ab51ccc28498" providerId="LiveId" clId="{939CBC4C-ECD3-4BA8-8B7B-394AECC85240}" dt="2021-10-14T12:46:37.838" v="2608" actId="164"/>
        <pc:sldMkLst>
          <pc:docMk/>
          <pc:sldMk cId="259794376" sldId="257"/>
        </pc:sldMkLst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" creationId="{C01EBCCD-BCF7-4F73-B33E-81E4BCEA7E3C}"/>
          </ac:spMkLst>
        </pc:spChg>
        <pc:spChg chg="del">
          <ac:chgData name="卓 井上" userId="df32ab51ccc28498" providerId="LiveId" clId="{939CBC4C-ECD3-4BA8-8B7B-394AECC85240}" dt="2021-10-14T05:28:48.345" v="1" actId="478"/>
          <ac:spMkLst>
            <pc:docMk/>
            <pc:sldMk cId="259794376" sldId="257"/>
            <ac:spMk id="4" creationId="{0046B437-32AB-477D-A1ED-E54D99AB4363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6" creationId="{6228E15F-8312-4D86-BA4E-1CFFEE49799F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7" creationId="{7135BD7F-B13E-4415-9D2E-82566B912F83}"/>
          </ac:spMkLst>
        </pc:spChg>
        <pc:spChg chg="add del mod">
          <ac:chgData name="卓 井上" userId="df32ab51ccc28498" providerId="LiveId" clId="{939CBC4C-ECD3-4BA8-8B7B-394AECC85240}" dt="2021-10-14T05:28:49.458" v="3"/>
          <ac:spMkLst>
            <pc:docMk/>
            <pc:sldMk cId="259794376" sldId="257"/>
            <ac:spMk id="8" creationId="{E858AC3F-CF6F-41B8-9F02-8F48D60B764E}"/>
          </ac:spMkLst>
        </pc:spChg>
        <pc:spChg chg="add del mod">
          <ac:chgData name="卓 井上" userId="df32ab51ccc28498" providerId="LiveId" clId="{939CBC4C-ECD3-4BA8-8B7B-394AECC85240}" dt="2021-10-14T05:28:49.458" v="3"/>
          <ac:spMkLst>
            <pc:docMk/>
            <pc:sldMk cId="259794376" sldId="257"/>
            <ac:spMk id="9" creationId="{499EA409-9CA7-48FF-A0F8-B71BC36F1AF7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10" creationId="{3668E3C5-006E-40CC-9562-C4C1AB357BD7}"/>
          </ac:spMkLst>
        </pc:spChg>
        <pc:spChg chg="add del mod">
          <ac:chgData name="卓 井上" userId="df32ab51ccc28498" providerId="LiveId" clId="{939CBC4C-ECD3-4BA8-8B7B-394AECC85240}" dt="2021-10-14T05:29:29.748" v="11" actId="478"/>
          <ac:spMkLst>
            <pc:docMk/>
            <pc:sldMk cId="259794376" sldId="257"/>
            <ac:spMk id="11" creationId="{CEB4731D-8C31-4121-89D9-CB5A61524D80}"/>
          </ac:spMkLst>
        </pc:spChg>
        <pc:spChg chg="add del mod">
          <ac:chgData name="卓 井上" userId="df32ab51ccc28498" providerId="LiveId" clId="{939CBC4C-ECD3-4BA8-8B7B-394AECC85240}" dt="2021-10-14T05:29:29.748" v="11" actId="478"/>
          <ac:spMkLst>
            <pc:docMk/>
            <pc:sldMk cId="259794376" sldId="257"/>
            <ac:spMk id="12" creationId="{B4692426-9D16-4115-B2B9-51ED499143DD}"/>
          </ac:spMkLst>
        </pc:spChg>
        <pc:spChg chg="add del mod">
          <ac:chgData name="卓 井上" userId="df32ab51ccc28498" providerId="LiveId" clId="{939CBC4C-ECD3-4BA8-8B7B-394AECC85240}" dt="2021-10-14T05:29:29.748" v="11" actId="478"/>
          <ac:spMkLst>
            <pc:docMk/>
            <pc:sldMk cId="259794376" sldId="257"/>
            <ac:spMk id="13" creationId="{F62183DE-062F-44AC-AD57-FAE14DCA0805}"/>
          </ac:spMkLst>
        </pc:spChg>
        <pc:spChg chg="add del mod">
          <ac:chgData name="卓 井上" userId="df32ab51ccc28498" providerId="LiveId" clId="{939CBC4C-ECD3-4BA8-8B7B-394AECC85240}" dt="2021-10-14T05:29:29.748" v="11" actId="478"/>
          <ac:spMkLst>
            <pc:docMk/>
            <pc:sldMk cId="259794376" sldId="257"/>
            <ac:spMk id="14" creationId="{37EA3E10-A326-4CF7-9BCE-086E8F663D16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17" creationId="{76847E2A-0AD1-45C7-AE65-775ECC2FEEC9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18" creationId="{B146351C-EB7F-4BD1-97E5-DB69F42F4C6E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19" creationId="{C8F23180-F398-45D6-BE34-C4807383ABF4}"/>
          </ac:spMkLst>
        </pc:spChg>
        <pc:spChg chg="add del mod">
          <ac:chgData name="卓 井上" userId="df32ab51ccc28498" providerId="LiveId" clId="{939CBC4C-ECD3-4BA8-8B7B-394AECC85240}" dt="2021-10-14T05:31:41.235" v="100"/>
          <ac:spMkLst>
            <pc:docMk/>
            <pc:sldMk cId="259794376" sldId="257"/>
            <ac:spMk id="20" creationId="{7442495B-AC0E-4535-A920-E1E33D9B0819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1" creationId="{74FA0788-3991-409F-959F-9E7A0A7C763F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2" creationId="{14984B85-ADA5-4CEF-86D5-145BB8146E01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3" creationId="{412F3374-632E-4A76-B92F-7C5DC1D8F0E4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4" creationId="{6165882E-C5DC-482D-8459-2A4273F8F7E7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5" creationId="{053838C2-0841-4BCB-ABF9-C24B00057AA3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6" creationId="{0B832AAF-AB68-4C88-BA60-53A6B52A0643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7" creationId="{D927A51D-ACBA-4A35-95F2-98A6FE3FA57E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8" creationId="{3BF48E95-2E12-4BAE-B9E9-996D4287505F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29" creationId="{A47B8B2D-1004-415C-9736-CCBE62C860B2}"/>
          </ac:spMkLst>
        </pc:spChg>
        <pc:spChg chg="add mod">
          <ac:chgData name="卓 井上" userId="df32ab51ccc28498" providerId="LiveId" clId="{939CBC4C-ECD3-4BA8-8B7B-394AECC85240}" dt="2021-10-14T12:46:37.838" v="2608" actId="164"/>
          <ac:spMkLst>
            <pc:docMk/>
            <pc:sldMk cId="259794376" sldId="257"/>
            <ac:spMk id="30" creationId="{4EBFDA22-5594-4C1B-A9BE-BEF3E08D495A}"/>
          </ac:spMkLst>
        </pc:spChg>
        <pc:spChg chg="add mod">
          <ac:chgData name="卓 井上" userId="df32ab51ccc28498" providerId="LiveId" clId="{939CBC4C-ECD3-4BA8-8B7B-394AECC85240}" dt="2021-10-14T05:38:32.463" v="836" actId="571"/>
          <ac:spMkLst>
            <pc:docMk/>
            <pc:sldMk cId="259794376" sldId="257"/>
            <ac:spMk id="31" creationId="{3512CA9B-5FE6-4973-9FD4-B167D8344B31}"/>
          </ac:spMkLst>
        </pc:spChg>
        <pc:spChg chg="add mod">
          <ac:chgData name="卓 井上" userId="df32ab51ccc28498" providerId="LiveId" clId="{939CBC4C-ECD3-4BA8-8B7B-394AECC85240}" dt="2021-10-14T12:36:31.698" v="2095"/>
          <ac:spMkLst>
            <pc:docMk/>
            <pc:sldMk cId="259794376" sldId="257"/>
            <ac:spMk id="31" creationId="{3B827E37-4B77-4E76-8E40-D667E5ED1AC6}"/>
          </ac:spMkLst>
        </pc:spChg>
        <pc:grpChg chg="add mod">
          <ac:chgData name="卓 井上" userId="df32ab51ccc28498" providerId="LiveId" clId="{939CBC4C-ECD3-4BA8-8B7B-394AECC85240}" dt="2021-10-14T12:46:37.838" v="2608" actId="164"/>
          <ac:grpSpMkLst>
            <pc:docMk/>
            <pc:sldMk cId="259794376" sldId="257"/>
            <ac:grpSpMk id="3" creationId="{4B97B065-D4D1-47B8-8FFD-9FECF6CCEB2E}"/>
          </ac:grpSpMkLst>
        </pc:grpChg>
        <pc:graphicFrameChg chg="add del mod modGraphic">
          <ac:chgData name="卓 井上" userId="df32ab51ccc28498" providerId="LiveId" clId="{939CBC4C-ECD3-4BA8-8B7B-394AECC85240}" dt="2021-10-14T05:30:22.593" v="26" actId="478"/>
          <ac:graphicFrameMkLst>
            <pc:docMk/>
            <pc:sldMk cId="259794376" sldId="257"/>
            <ac:graphicFrameMk id="15" creationId="{E5E09A90-792A-4101-9BEA-25E6E845D0F7}"/>
          </ac:graphicFrameMkLst>
        </pc:graphicFrameChg>
        <pc:graphicFrameChg chg="add del mod">
          <ac:chgData name="卓 井上" userId="df32ab51ccc28498" providerId="LiveId" clId="{939CBC4C-ECD3-4BA8-8B7B-394AECC85240}" dt="2021-10-14T05:30:22.593" v="26" actId="478"/>
          <ac:graphicFrameMkLst>
            <pc:docMk/>
            <pc:sldMk cId="259794376" sldId="257"/>
            <ac:graphicFrameMk id="16" creationId="{D8846331-A846-472F-BF0F-B7F497D16F4E}"/>
          </ac:graphicFrameMkLst>
        </pc:graphicFrameChg>
        <pc:cxnChg chg="del">
          <ac:chgData name="卓 井上" userId="df32ab51ccc28498" providerId="LiveId" clId="{939CBC4C-ECD3-4BA8-8B7B-394AECC85240}" dt="2021-10-14T12:35:19.199" v="2044" actId="478"/>
          <ac:cxnSpMkLst>
            <pc:docMk/>
            <pc:sldMk cId="259794376" sldId="257"/>
            <ac:cxnSpMk id="5" creationId="{EDDFDA2F-C2C5-4354-AD5F-98AADB152EB6}"/>
          </ac:cxnSpMkLst>
        </pc:cxnChg>
        <pc:cxnChg chg="add mod">
          <ac:chgData name="卓 井上" userId="df32ab51ccc28498" providerId="LiveId" clId="{939CBC4C-ECD3-4BA8-8B7B-394AECC85240}" dt="2021-10-14T12:35:19.598" v="2045"/>
          <ac:cxnSpMkLst>
            <pc:docMk/>
            <pc:sldMk cId="259794376" sldId="257"/>
            <ac:cxnSpMk id="20" creationId="{D8F49D0F-2DBB-44A8-8D58-04C08B344970}"/>
          </ac:cxnSpMkLst>
        </pc:cxnChg>
      </pc:sldChg>
      <pc:sldChg chg="addSp delSp modSp add mod">
        <pc:chgData name="卓 井上" userId="df32ab51ccc28498" providerId="LiveId" clId="{939CBC4C-ECD3-4BA8-8B7B-394AECC85240}" dt="2021-10-14T12:47:00.621" v="2610" actId="20577"/>
        <pc:sldMkLst>
          <pc:docMk/>
          <pc:sldMk cId="4223654855" sldId="258"/>
        </pc:sldMkLst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2" creationId="{C01EBCCD-BCF7-4F73-B33E-81E4BCEA7E3C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6" creationId="{6228E15F-8312-4D86-BA4E-1CFFEE49799F}"/>
          </ac:spMkLst>
        </pc:spChg>
        <pc:spChg chg="del">
          <ac:chgData name="卓 井上" userId="df32ab51ccc28498" providerId="LiveId" clId="{939CBC4C-ECD3-4BA8-8B7B-394AECC85240}" dt="2021-10-14T12:34:00.426" v="1981" actId="478"/>
          <ac:spMkLst>
            <pc:docMk/>
            <pc:sldMk cId="4223654855" sldId="258"/>
            <ac:spMk id="7" creationId="{7135BD7F-B13E-4415-9D2E-82566B912F83}"/>
          </ac:spMkLst>
        </pc:spChg>
        <pc:spChg chg="mod">
          <ac:chgData name="卓 井上" userId="df32ab51ccc28498" providerId="LiveId" clId="{939CBC4C-ECD3-4BA8-8B7B-394AECC85240}" dt="2021-10-14T12:47:00.621" v="2610" actId="20577"/>
          <ac:spMkLst>
            <pc:docMk/>
            <pc:sldMk cId="4223654855" sldId="258"/>
            <ac:spMk id="10" creationId="{3668E3C5-006E-40CC-9562-C4C1AB357BD7}"/>
          </ac:spMkLst>
        </pc:spChg>
        <pc:spChg chg="add mod">
          <ac:chgData name="卓 井上" userId="df32ab51ccc28498" providerId="LiveId" clId="{939CBC4C-ECD3-4BA8-8B7B-394AECC85240}" dt="2021-10-14T12:40:29" v="2283" actId="1076"/>
          <ac:spMkLst>
            <pc:docMk/>
            <pc:sldMk cId="4223654855" sldId="258"/>
            <ac:spMk id="13" creationId="{AD78C2BD-6ED0-46F4-A9E1-BD7B7AE22DB2}"/>
          </ac:spMkLst>
        </pc:spChg>
        <pc:spChg chg="add mod">
          <ac:chgData name="卓 井上" userId="df32ab51ccc28498" providerId="LiveId" clId="{939CBC4C-ECD3-4BA8-8B7B-394AECC85240}" dt="2021-10-14T12:42:08.207" v="2317" actId="20577"/>
          <ac:spMkLst>
            <pc:docMk/>
            <pc:sldMk cId="4223654855" sldId="258"/>
            <ac:spMk id="14" creationId="{CCC80EF9-0900-4B9E-954C-0BD9D4D123D2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17" creationId="{76847E2A-0AD1-45C7-AE65-775ECC2FEEC9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18" creationId="{B146351C-EB7F-4BD1-97E5-DB69F42F4C6E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19" creationId="{C8F23180-F398-45D6-BE34-C4807383ABF4}"/>
          </ac:spMkLst>
        </pc:spChg>
        <pc:spChg chg="add mod">
          <ac:chgData name="卓 井上" userId="df32ab51ccc28498" providerId="LiveId" clId="{939CBC4C-ECD3-4BA8-8B7B-394AECC85240}" dt="2021-10-14T12:34:00.715" v="1982"/>
          <ac:spMkLst>
            <pc:docMk/>
            <pc:sldMk cId="4223654855" sldId="258"/>
            <ac:spMk id="20" creationId="{6C5D0921-E2A3-4AF9-8DA0-3D3031363859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21" creationId="{74FA0788-3991-409F-959F-9E7A0A7C763F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22" creationId="{14984B85-ADA5-4CEF-86D5-145BB8146E01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23" creationId="{412F3374-632E-4A76-B92F-7C5DC1D8F0E4}"/>
          </ac:spMkLst>
        </pc:spChg>
        <pc:spChg chg="del">
          <ac:chgData name="卓 井上" userId="df32ab51ccc28498" providerId="LiveId" clId="{939CBC4C-ECD3-4BA8-8B7B-394AECC85240}" dt="2021-10-14T12:34:00.426" v="1981" actId="478"/>
          <ac:spMkLst>
            <pc:docMk/>
            <pc:sldMk cId="4223654855" sldId="258"/>
            <ac:spMk id="24" creationId="{6165882E-C5DC-482D-8459-2A4273F8F7E7}"/>
          </ac:spMkLst>
        </pc:spChg>
        <pc:spChg chg="del">
          <ac:chgData name="卓 井上" userId="df32ab51ccc28498" providerId="LiveId" clId="{939CBC4C-ECD3-4BA8-8B7B-394AECC85240}" dt="2021-10-14T12:34:00.426" v="1981" actId="478"/>
          <ac:spMkLst>
            <pc:docMk/>
            <pc:sldMk cId="4223654855" sldId="258"/>
            <ac:spMk id="25" creationId="{053838C2-0841-4BCB-ABF9-C24B00057AA3}"/>
          </ac:spMkLst>
        </pc:spChg>
        <pc:spChg chg="del">
          <ac:chgData name="卓 井上" userId="df32ab51ccc28498" providerId="LiveId" clId="{939CBC4C-ECD3-4BA8-8B7B-394AECC85240}" dt="2021-10-14T12:34:00.426" v="1981" actId="478"/>
          <ac:spMkLst>
            <pc:docMk/>
            <pc:sldMk cId="4223654855" sldId="258"/>
            <ac:spMk id="26" creationId="{0B832AAF-AB68-4C88-BA60-53A6B52A0643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27" creationId="{D927A51D-ACBA-4A35-95F2-98A6FE3FA57E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28" creationId="{3BF48E95-2E12-4BAE-B9E9-996D4287505F}"/>
          </ac:spMkLst>
        </pc:spChg>
        <pc:spChg chg="del">
          <ac:chgData name="卓 井上" userId="df32ab51ccc28498" providerId="LiveId" clId="{939CBC4C-ECD3-4BA8-8B7B-394AECC85240}" dt="2021-10-14T12:34:00.426" v="1981" actId="478"/>
          <ac:spMkLst>
            <pc:docMk/>
            <pc:sldMk cId="4223654855" sldId="258"/>
            <ac:spMk id="29" creationId="{A47B8B2D-1004-415C-9736-CCBE62C860B2}"/>
          </ac:spMkLst>
        </pc:spChg>
        <pc:spChg chg="del">
          <ac:chgData name="卓 井上" userId="df32ab51ccc28498" providerId="LiveId" clId="{939CBC4C-ECD3-4BA8-8B7B-394AECC85240}" dt="2021-10-14T12:33:50.591" v="1980" actId="478"/>
          <ac:spMkLst>
            <pc:docMk/>
            <pc:sldMk cId="4223654855" sldId="258"/>
            <ac:spMk id="30" creationId="{4EBFDA22-5594-4C1B-A9BE-BEF3E08D495A}"/>
          </ac:spMkLst>
        </pc:spChg>
        <pc:spChg chg="add mod">
          <ac:chgData name="卓 井上" userId="df32ab51ccc28498" providerId="LiveId" clId="{939CBC4C-ECD3-4BA8-8B7B-394AECC85240}" dt="2021-10-14T12:34:00.715" v="1982"/>
          <ac:spMkLst>
            <pc:docMk/>
            <pc:sldMk cId="4223654855" sldId="258"/>
            <ac:spMk id="31" creationId="{14A32203-EE2B-4228-8A52-47ABEA05C65F}"/>
          </ac:spMkLst>
        </pc:spChg>
        <pc:spChg chg="add mod">
          <ac:chgData name="卓 井上" userId="df32ab51ccc28498" providerId="LiveId" clId="{939CBC4C-ECD3-4BA8-8B7B-394AECC85240}" dt="2021-10-14T12:36:50.837" v="2098" actId="5793"/>
          <ac:spMkLst>
            <pc:docMk/>
            <pc:sldMk cId="4223654855" sldId="258"/>
            <ac:spMk id="32" creationId="{D851A74C-A88E-4A91-9A77-D2B96C9EE057}"/>
          </ac:spMkLst>
        </pc:spChg>
        <pc:spChg chg="add mod">
          <ac:chgData name="卓 井上" userId="df32ab51ccc28498" providerId="LiveId" clId="{939CBC4C-ECD3-4BA8-8B7B-394AECC85240}" dt="2021-10-14T12:36:53.247" v="2099" actId="20577"/>
          <ac:spMkLst>
            <pc:docMk/>
            <pc:sldMk cId="4223654855" sldId="258"/>
            <ac:spMk id="33" creationId="{A8B9FF57-E641-4E2B-86C7-3C981F76BE26}"/>
          </ac:spMkLst>
        </pc:spChg>
        <pc:spChg chg="add mod">
          <ac:chgData name="卓 井上" userId="df32ab51ccc28498" providerId="LiveId" clId="{939CBC4C-ECD3-4BA8-8B7B-394AECC85240}" dt="2021-10-14T12:34:00.715" v="1982"/>
          <ac:spMkLst>
            <pc:docMk/>
            <pc:sldMk cId="4223654855" sldId="258"/>
            <ac:spMk id="34" creationId="{BDB86B8F-BF6A-4603-B65F-96656B794C39}"/>
          </ac:spMkLst>
        </pc:spChg>
        <pc:spChg chg="add mod">
          <ac:chgData name="卓 井上" userId="df32ab51ccc28498" providerId="LiveId" clId="{939CBC4C-ECD3-4BA8-8B7B-394AECC85240}" dt="2021-10-14T12:36:24.223" v="2094" actId="207"/>
          <ac:spMkLst>
            <pc:docMk/>
            <pc:sldMk cId="4223654855" sldId="258"/>
            <ac:spMk id="36" creationId="{A5B3FE1F-210A-41AF-8AFC-1B064BE2BD1F}"/>
          </ac:spMkLst>
        </pc:spChg>
        <pc:spChg chg="add mod">
          <ac:chgData name="卓 井上" userId="df32ab51ccc28498" providerId="LiveId" clId="{939CBC4C-ECD3-4BA8-8B7B-394AECC85240}" dt="2021-10-14T12:40:29" v="2283" actId="1076"/>
          <ac:spMkLst>
            <pc:docMk/>
            <pc:sldMk cId="4223654855" sldId="258"/>
            <ac:spMk id="42" creationId="{CEB8BB2C-0156-4CF6-8810-D68082E268C0}"/>
          </ac:spMkLst>
        </pc:spChg>
        <pc:spChg chg="add mod">
          <ac:chgData name="卓 井上" userId="df32ab51ccc28498" providerId="LiveId" clId="{939CBC4C-ECD3-4BA8-8B7B-394AECC85240}" dt="2021-10-14T12:40:29" v="2283" actId="1076"/>
          <ac:spMkLst>
            <pc:docMk/>
            <pc:sldMk cId="4223654855" sldId="258"/>
            <ac:spMk id="44" creationId="{A02D248B-F13A-499D-9290-B0C08B61E782}"/>
          </ac:spMkLst>
        </pc:spChg>
        <pc:spChg chg="add mod">
          <ac:chgData name="卓 井上" userId="df32ab51ccc28498" providerId="LiveId" clId="{939CBC4C-ECD3-4BA8-8B7B-394AECC85240}" dt="2021-10-14T12:40:29" v="2283" actId="1076"/>
          <ac:spMkLst>
            <pc:docMk/>
            <pc:sldMk cId="4223654855" sldId="258"/>
            <ac:spMk id="46" creationId="{F14AD1D6-10D0-4842-95D7-848DCC33101E}"/>
          </ac:spMkLst>
        </pc:spChg>
        <pc:spChg chg="add mod">
          <ac:chgData name="卓 井上" userId="df32ab51ccc28498" providerId="LiveId" clId="{939CBC4C-ECD3-4BA8-8B7B-394AECC85240}" dt="2021-10-14T12:40:43.627" v="2287" actId="1076"/>
          <ac:spMkLst>
            <pc:docMk/>
            <pc:sldMk cId="4223654855" sldId="258"/>
            <ac:spMk id="50" creationId="{E861844B-5D5F-4417-995D-32F96BF8DF75}"/>
          </ac:spMkLst>
        </pc:spChg>
        <pc:spChg chg="add mod">
          <ac:chgData name="卓 井上" userId="df32ab51ccc28498" providerId="LiveId" clId="{939CBC4C-ECD3-4BA8-8B7B-394AECC85240}" dt="2021-10-14T12:40:35.409" v="2284" actId="571"/>
          <ac:spMkLst>
            <pc:docMk/>
            <pc:sldMk cId="4223654855" sldId="258"/>
            <ac:spMk id="51" creationId="{0B85B561-7B05-47D9-9937-502B8A8CF720}"/>
          </ac:spMkLst>
        </pc:spChg>
        <pc:spChg chg="add mod">
          <ac:chgData name="卓 井上" userId="df32ab51ccc28498" providerId="LiveId" clId="{939CBC4C-ECD3-4BA8-8B7B-394AECC85240}" dt="2021-10-14T12:40:35.409" v="2284" actId="571"/>
          <ac:spMkLst>
            <pc:docMk/>
            <pc:sldMk cId="4223654855" sldId="258"/>
            <ac:spMk id="53" creationId="{763CBE47-20C2-47E8-9200-926F6E3B1FE5}"/>
          </ac:spMkLst>
        </pc:spChg>
        <pc:spChg chg="add mod">
          <ac:chgData name="卓 井上" userId="df32ab51ccc28498" providerId="LiveId" clId="{939CBC4C-ECD3-4BA8-8B7B-394AECC85240}" dt="2021-10-14T12:41:53.603" v="2313" actId="1076"/>
          <ac:spMkLst>
            <pc:docMk/>
            <pc:sldMk cId="4223654855" sldId="258"/>
            <ac:spMk id="55" creationId="{08D9ECB4-B1F5-4285-8CD7-2F4A2B44303A}"/>
          </ac:spMkLst>
        </pc:spChg>
        <pc:spChg chg="add mod">
          <ac:chgData name="卓 井上" userId="df32ab51ccc28498" providerId="LiveId" clId="{939CBC4C-ECD3-4BA8-8B7B-394AECC85240}" dt="2021-10-14T12:41:09.034" v="2293" actId="1076"/>
          <ac:spMkLst>
            <pc:docMk/>
            <pc:sldMk cId="4223654855" sldId="258"/>
            <ac:spMk id="56" creationId="{BE0CC04E-A796-4BBF-8B91-1D8438C0371E}"/>
          </ac:spMkLst>
        </pc:spChg>
        <pc:spChg chg="add mod">
          <ac:chgData name="卓 井上" userId="df32ab51ccc28498" providerId="LiveId" clId="{939CBC4C-ECD3-4BA8-8B7B-394AECC85240}" dt="2021-10-14T12:42:52.830" v="2443" actId="20577"/>
          <ac:spMkLst>
            <pc:docMk/>
            <pc:sldMk cId="4223654855" sldId="258"/>
            <ac:spMk id="66" creationId="{3CDD23EE-5CEB-44B3-99B3-D3C944DE862C}"/>
          </ac:spMkLst>
        </pc:spChg>
        <pc:spChg chg="add mod">
          <ac:chgData name="卓 井上" userId="df32ab51ccc28498" providerId="LiveId" clId="{939CBC4C-ECD3-4BA8-8B7B-394AECC85240}" dt="2021-10-14T12:45:38.350" v="2592" actId="1076"/>
          <ac:spMkLst>
            <pc:docMk/>
            <pc:sldMk cId="4223654855" sldId="258"/>
            <ac:spMk id="67" creationId="{ECC46126-90EB-4F3A-BE79-3C81C4399C29}"/>
          </ac:spMkLst>
        </pc:spChg>
        <pc:spChg chg="add mod">
          <ac:chgData name="卓 井上" userId="df32ab51ccc28498" providerId="LiveId" clId="{939CBC4C-ECD3-4BA8-8B7B-394AECC85240}" dt="2021-10-14T12:43:31.269" v="2460" actId="571"/>
          <ac:spMkLst>
            <pc:docMk/>
            <pc:sldMk cId="4223654855" sldId="258"/>
            <ac:spMk id="68" creationId="{E577FCF3-5E3F-48D0-9B92-6533D75C00F9}"/>
          </ac:spMkLst>
        </pc:spChg>
        <pc:spChg chg="add mod">
          <ac:chgData name="卓 井上" userId="df32ab51ccc28498" providerId="LiveId" clId="{939CBC4C-ECD3-4BA8-8B7B-394AECC85240}" dt="2021-10-14T12:43:35.730" v="2465" actId="20577"/>
          <ac:spMkLst>
            <pc:docMk/>
            <pc:sldMk cId="4223654855" sldId="258"/>
            <ac:spMk id="69" creationId="{8174E7BF-5CFF-4BE7-8774-4F3C2A870E16}"/>
          </ac:spMkLst>
        </pc:spChg>
        <pc:spChg chg="add mod">
          <ac:chgData name="卓 井上" userId="df32ab51ccc28498" providerId="LiveId" clId="{939CBC4C-ECD3-4BA8-8B7B-394AECC85240}" dt="2021-10-14T12:45:49.283" v="2605" actId="14100"/>
          <ac:spMkLst>
            <pc:docMk/>
            <pc:sldMk cId="4223654855" sldId="258"/>
            <ac:spMk id="80" creationId="{DF2DF798-4AD4-48FD-8FF8-15EE0FBA9F1B}"/>
          </ac:spMkLst>
        </pc:spChg>
        <pc:spChg chg="add mod">
          <ac:chgData name="卓 井上" userId="df32ab51ccc28498" providerId="LiveId" clId="{939CBC4C-ECD3-4BA8-8B7B-394AECC85240}" dt="2021-10-14T12:45:55.483" v="2606" actId="571"/>
          <ac:spMkLst>
            <pc:docMk/>
            <pc:sldMk cId="4223654855" sldId="258"/>
            <ac:spMk id="81" creationId="{327ED46E-BE45-4E59-9A85-E09BA3DCBB7E}"/>
          </ac:spMkLst>
        </pc:spChg>
        <pc:cxnChg chg="del">
          <ac:chgData name="卓 井上" userId="df32ab51ccc28498" providerId="LiveId" clId="{939CBC4C-ECD3-4BA8-8B7B-394AECC85240}" dt="2021-10-14T12:35:22.916" v="2046" actId="478"/>
          <ac:cxnSpMkLst>
            <pc:docMk/>
            <pc:sldMk cId="4223654855" sldId="258"/>
            <ac:cxnSpMk id="5" creationId="{EDDFDA2F-C2C5-4354-AD5F-98AADB152EB6}"/>
          </ac:cxnSpMkLst>
        </pc:cxnChg>
        <pc:cxnChg chg="add mod">
          <ac:chgData name="卓 井上" userId="df32ab51ccc28498" providerId="LiveId" clId="{939CBC4C-ECD3-4BA8-8B7B-394AECC85240}" dt="2021-10-14T12:40:29" v="2283" actId="1076"/>
          <ac:cxnSpMkLst>
            <pc:docMk/>
            <pc:sldMk cId="4223654855" sldId="258"/>
            <ac:cxnSpMk id="8" creationId="{4EC42A8C-3FB6-40F4-84FC-9795E2E6F31E}"/>
          </ac:cxnSpMkLst>
        </pc:cxnChg>
        <pc:cxnChg chg="add mod">
          <ac:chgData name="卓 井上" userId="df32ab51ccc28498" providerId="LiveId" clId="{939CBC4C-ECD3-4BA8-8B7B-394AECC85240}" dt="2021-10-14T12:40:29" v="2283" actId="1076"/>
          <ac:cxnSpMkLst>
            <pc:docMk/>
            <pc:sldMk cId="4223654855" sldId="258"/>
            <ac:cxnSpMk id="11" creationId="{CC9F6B2C-94A3-419C-B136-B4BFA1443A6B}"/>
          </ac:cxnSpMkLst>
        </pc:cxnChg>
        <pc:cxnChg chg="add mod">
          <ac:chgData name="卓 井上" userId="df32ab51ccc28498" providerId="LiveId" clId="{939CBC4C-ECD3-4BA8-8B7B-394AECC85240}" dt="2021-10-14T12:35:27.888" v="2049" actId="14100"/>
          <ac:cxnSpMkLst>
            <pc:docMk/>
            <pc:sldMk cId="4223654855" sldId="258"/>
            <ac:cxnSpMk id="35" creationId="{4182E7F9-1664-4537-B73C-D25EFD8BE6F9}"/>
          </ac:cxnSpMkLst>
        </pc:cxnChg>
        <pc:cxnChg chg="add mod">
          <ac:chgData name="卓 井上" userId="df32ab51ccc28498" providerId="LiveId" clId="{939CBC4C-ECD3-4BA8-8B7B-394AECC85240}" dt="2021-10-14T12:40:29" v="2283" actId="1076"/>
          <ac:cxnSpMkLst>
            <pc:docMk/>
            <pc:sldMk cId="4223654855" sldId="258"/>
            <ac:cxnSpMk id="37" creationId="{7B42B890-058C-4CAC-8CE4-48C5C7B7B117}"/>
          </ac:cxnSpMkLst>
        </pc:cxnChg>
        <pc:cxnChg chg="add del mod">
          <ac:chgData name="卓 井上" userId="df32ab51ccc28498" providerId="LiveId" clId="{939CBC4C-ECD3-4BA8-8B7B-394AECC85240}" dt="2021-10-14T12:38:25.484" v="2117" actId="478"/>
          <ac:cxnSpMkLst>
            <pc:docMk/>
            <pc:sldMk cId="4223654855" sldId="258"/>
            <ac:cxnSpMk id="38" creationId="{BAEEA0F0-0D6F-4967-87FA-B3381FEB4A01}"/>
          </ac:cxnSpMkLst>
        </pc:cxnChg>
        <pc:cxnChg chg="add del mod">
          <ac:chgData name="卓 井上" userId="df32ab51ccc28498" providerId="LiveId" clId="{939CBC4C-ECD3-4BA8-8B7B-394AECC85240}" dt="2021-10-14T12:38:25.484" v="2117" actId="478"/>
          <ac:cxnSpMkLst>
            <pc:docMk/>
            <pc:sldMk cId="4223654855" sldId="258"/>
            <ac:cxnSpMk id="39" creationId="{CE945893-EE5A-4AD0-99CB-BCEFE49195AD}"/>
          </ac:cxnSpMkLst>
        </pc:cxnChg>
        <pc:cxnChg chg="add del mod">
          <ac:chgData name="卓 井上" userId="df32ab51ccc28498" providerId="LiveId" clId="{939CBC4C-ECD3-4BA8-8B7B-394AECC85240}" dt="2021-10-14T12:38:25.484" v="2117" actId="478"/>
          <ac:cxnSpMkLst>
            <pc:docMk/>
            <pc:sldMk cId="4223654855" sldId="258"/>
            <ac:cxnSpMk id="40" creationId="{30E9E19D-3CEF-4F24-9F66-EDBFD01C917C}"/>
          </ac:cxnSpMkLst>
        </pc:cxnChg>
        <pc:cxnChg chg="add del mod">
          <ac:chgData name="卓 井上" userId="df32ab51ccc28498" providerId="LiveId" clId="{939CBC4C-ECD3-4BA8-8B7B-394AECC85240}" dt="2021-10-14T12:38:25.484" v="2117" actId="478"/>
          <ac:cxnSpMkLst>
            <pc:docMk/>
            <pc:sldMk cId="4223654855" sldId="258"/>
            <ac:cxnSpMk id="41" creationId="{0297C446-F68E-45BD-A35C-86091D4EC835}"/>
          </ac:cxnSpMkLst>
        </pc:cxnChg>
        <pc:cxnChg chg="add mod">
          <ac:chgData name="卓 井上" userId="df32ab51ccc28498" providerId="LiveId" clId="{939CBC4C-ECD3-4BA8-8B7B-394AECC85240}" dt="2021-10-14T12:40:29" v="2283" actId="1076"/>
          <ac:cxnSpMkLst>
            <pc:docMk/>
            <pc:sldMk cId="4223654855" sldId="258"/>
            <ac:cxnSpMk id="43" creationId="{448FFD74-D056-4468-875A-71EB729A266D}"/>
          </ac:cxnSpMkLst>
        </pc:cxnChg>
        <pc:cxnChg chg="add mod">
          <ac:chgData name="卓 井上" userId="df32ab51ccc28498" providerId="LiveId" clId="{939CBC4C-ECD3-4BA8-8B7B-394AECC85240}" dt="2021-10-14T12:40:29" v="2283" actId="1076"/>
          <ac:cxnSpMkLst>
            <pc:docMk/>
            <pc:sldMk cId="4223654855" sldId="258"/>
            <ac:cxnSpMk id="45" creationId="{11B2237A-1CA3-4516-9F83-EC23CE2DE341}"/>
          </ac:cxnSpMkLst>
        </pc:cxnChg>
        <pc:cxnChg chg="add mod">
          <ac:chgData name="卓 井上" userId="df32ab51ccc28498" providerId="LiveId" clId="{939CBC4C-ECD3-4BA8-8B7B-394AECC85240}" dt="2021-10-14T12:40:35.409" v="2284" actId="571"/>
          <ac:cxnSpMkLst>
            <pc:docMk/>
            <pc:sldMk cId="4223654855" sldId="258"/>
            <ac:cxnSpMk id="47" creationId="{2AC15D78-F4E2-4FCE-82FD-9A6B3F3063E3}"/>
          </ac:cxnSpMkLst>
        </pc:cxnChg>
        <pc:cxnChg chg="add mod">
          <ac:chgData name="卓 井上" userId="df32ab51ccc28498" providerId="LiveId" clId="{939CBC4C-ECD3-4BA8-8B7B-394AECC85240}" dt="2021-10-14T12:40:35.409" v="2284" actId="571"/>
          <ac:cxnSpMkLst>
            <pc:docMk/>
            <pc:sldMk cId="4223654855" sldId="258"/>
            <ac:cxnSpMk id="48" creationId="{87A26A52-E8C8-4364-8A55-E387C3E859FF}"/>
          </ac:cxnSpMkLst>
        </pc:cxnChg>
        <pc:cxnChg chg="add mod">
          <ac:chgData name="卓 井上" userId="df32ab51ccc28498" providerId="LiveId" clId="{939CBC4C-ECD3-4BA8-8B7B-394AECC85240}" dt="2021-10-14T12:40:35.409" v="2284" actId="571"/>
          <ac:cxnSpMkLst>
            <pc:docMk/>
            <pc:sldMk cId="4223654855" sldId="258"/>
            <ac:cxnSpMk id="49" creationId="{F2ADD571-C35B-43C0-AE52-6A87FEA8213C}"/>
          </ac:cxnSpMkLst>
        </pc:cxnChg>
        <pc:cxnChg chg="add mod">
          <ac:chgData name="卓 井上" userId="df32ab51ccc28498" providerId="LiveId" clId="{939CBC4C-ECD3-4BA8-8B7B-394AECC85240}" dt="2021-10-14T12:40:35.409" v="2284" actId="571"/>
          <ac:cxnSpMkLst>
            <pc:docMk/>
            <pc:sldMk cId="4223654855" sldId="258"/>
            <ac:cxnSpMk id="52" creationId="{E48299B1-DAF9-4991-9489-6E382431507F}"/>
          </ac:cxnSpMkLst>
        </pc:cxnChg>
        <pc:cxnChg chg="add del mod">
          <ac:chgData name="卓 井上" userId="df32ab51ccc28498" providerId="LiveId" clId="{939CBC4C-ECD3-4BA8-8B7B-394AECC85240}" dt="2021-10-14T12:41:36.927" v="2306" actId="478"/>
          <ac:cxnSpMkLst>
            <pc:docMk/>
            <pc:sldMk cId="4223654855" sldId="258"/>
            <ac:cxnSpMk id="54" creationId="{F58201B5-2ABB-458C-95F4-C2F094C4CB87}"/>
          </ac:cxnSpMkLst>
        </pc:cxnChg>
        <pc:cxnChg chg="add mod">
          <ac:chgData name="卓 井上" userId="df32ab51ccc28498" providerId="LiveId" clId="{939CBC4C-ECD3-4BA8-8B7B-394AECC85240}" dt="2021-10-14T12:41:30.318" v="2303" actId="1076"/>
          <ac:cxnSpMkLst>
            <pc:docMk/>
            <pc:sldMk cId="4223654855" sldId="258"/>
            <ac:cxnSpMk id="57" creationId="{1CA8DBFB-7232-4B84-AC72-9CE2F915070C}"/>
          </ac:cxnSpMkLst>
        </pc:cxnChg>
        <pc:cxnChg chg="add mod">
          <ac:chgData name="卓 井上" userId="df32ab51ccc28498" providerId="LiveId" clId="{939CBC4C-ECD3-4BA8-8B7B-394AECC85240}" dt="2021-10-14T12:41:01.268" v="2292" actId="571"/>
          <ac:cxnSpMkLst>
            <pc:docMk/>
            <pc:sldMk cId="4223654855" sldId="258"/>
            <ac:cxnSpMk id="58" creationId="{C8C67E3B-0DF5-4050-83FD-B9F580546238}"/>
          </ac:cxnSpMkLst>
        </pc:cxnChg>
        <pc:cxnChg chg="add del mod">
          <ac:chgData name="卓 井上" userId="df32ab51ccc28498" providerId="LiveId" clId="{939CBC4C-ECD3-4BA8-8B7B-394AECC85240}" dt="2021-10-14T12:41:24.738" v="2300" actId="478"/>
          <ac:cxnSpMkLst>
            <pc:docMk/>
            <pc:sldMk cId="4223654855" sldId="258"/>
            <ac:cxnSpMk id="59" creationId="{F3322786-AF61-438E-9346-401F4B23767D}"/>
          </ac:cxnSpMkLst>
        </pc:cxnChg>
        <pc:cxnChg chg="add mod">
          <ac:chgData name="卓 井上" userId="df32ab51ccc28498" providerId="LiveId" clId="{939CBC4C-ECD3-4BA8-8B7B-394AECC85240}" dt="2021-10-14T12:41:35.467" v="2305" actId="14100"/>
          <ac:cxnSpMkLst>
            <pc:docMk/>
            <pc:sldMk cId="4223654855" sldId="258"/>
            <ac:cxnSpMk id="61" creationId="{B9A69599-C736-4064-9C03-1D38175698E3}"/>
          </ac:cxnSpMkLst>
        </pc:cxnChg>
        <pc:cxnChg chg="add mod">
          <ac:chgData name="卓 井上" userId="df32ab51ccc28498" providerId="LiveId" clId="{939CBC4C-ECD3-4BA8-8B7B-394AECC85240}" dt="2021-10-14T12:41:53.603" v="2313" actId="1076"/>
          <ac:cxnSpMkLst>
            <pc:docMk/>
            <pc:sldMk cId="4223654855" sldId="258"/>
            <ac:cxnSpMk id="63" creationId="{14D2D4EC-ABFD-4E36-B81D-82FF5101C4A5}"/>
          </ac:cxnSpMkLst>
        </pc:cxnChg>
        <pc:cxnChg chg="add mod">
          <ac:chgData name="卓 井上" userId="df32ab51ccc28498" providerId="LiveId" clId="{939CBC4C-ECD3-4BA8-8B7B-394AECC85240}" dt="2021-10-14T12:44:47.253" v="2544" actId="208"/>
          <ac:cxnSpMkLst>
            <pc:docMk/>
            <pc:sldMk cId="4223654855" sldId="258"/>
            <ac:cxnSpMk id="71" creationId="{138AD353-DFED-43AD-898D-82686F3FA3D0}"/>
          </ac:cxnSpMkLst>
        </pc:cxnChg>
        <pc:cxnChg chg="add mod">
          <ac:chgData name="卓 井上" userId="df32ab51ccc28498" providerId="LiveId" clId="{939CBC4C-ECD3-4BA8-8B7B-394AECC85240}" dt="2021-10-14T12:45:21.740" v="2552" actId="14100"/>
          <ac:cxnSpMkLst>
            <pc:docMk/>
            <pc:sldMk cId="4223654855" sldId="258"/>
            <ac:cxnSpMk id="73" creationId="{28FCDCA8-E984-4DE9-AF28-9EDB904664E6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B6D71D4-0210-4559-A1E9-8B66F62B9B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F8A94E5-7167-41A1-B28B-5526D3B4D01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F192695-B438-4B76-9148-8B1EB0FD12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AB64124-27BF-4194-A609-35810EA4E1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70EE064-3F0B-4E43-A84A-6A8C08716B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06987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1E4064B-737A-4781-ABB8-4C2CADF7E1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5D65DFC-1E06-443A-9BF5-07DA1012F59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85BE31A-9F07-48EA-858C-D73B555807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942D4F0-12F1-41DE-A15F-0B4B9EAC39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EB2921-5A9D-4929-A265-A92A93C7D0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373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8DF0196-F5F2-42D2-BC5D-49B17ABC286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ED66ED6-CA35-4876-8F07-1105282F4E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7737DA8-6E97-438E-9BB7-8CD97E768C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930CC26-53C7-4B6A-B3E8-25E5539699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3DE2524-43BF-4E20-9663-17D616C59E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85686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DD540E4-3188-4AFD-8260-D77D11D4AF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E5020B8-EF71-4317-A126-5986D0C2B8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42BA24E-6410-4F9E-880A-8AFFD3A08C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CA0B6F1-9259-4CDB-BF22-619966FF2D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CE14706-7CEA-40BA-A839-798E749661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13275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8CAF526-0B78-4D33-A78A-A9DA4EDE23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F7E7E4D-651D-41EA-A4D3-95EB863769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C6205BE-2A5B-464B-A524-4CFC1B59C9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450F52E-0C30-4C1D-9AA5-0BF8BAC96E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4E2876E-85C9-47FA-8DCF-46A4E2EA7D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78058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247F28D-C2DC-4FE5-9A72-5CF0E06488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36B4550-8B67-481D-AB77-AC86C324BA6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00449E5-1447-4AC9-B210-6FDA5AC98C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939F2B9-8D64-41BB-B97F-8186558B6F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CDA0FFD-6EED-4D99-B8D0-5C7FD9F842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EAC15EE-2444-47A9-94EC-682413F341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07814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6BEF2DD-43D7-4EAA-B529-AD8DE9E8D1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5CA7B72-3987-4992-B57D-1A7ADDD248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8A308B5-E23B-4ED9-8B33-4D743524F4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67E6BAA-ACD2-4BAF-B0E2-31C46E9F485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9566389-81E6-486A-8BC8-8794C9706BE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6A333CA9-E252-49A4-AE6C-CAF08D2C6F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14A4B2E-960A-4B49-A54F-1E1995D87B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B3A7163-9F12-4186-9058-F4DEF759C2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374781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844D09A-5E99-4F57-B199-E79A84D5FC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875A9F2-334C-4E34-BA1D-40FEE57009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FF7AFEE-D8CB-4965-9F02-60AEDB2E94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DAA5879-CBA6-4329-8BF6-8635B7B1F3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75097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C61E3C8C-064E-4B47-A6D6-8316D02F57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FF69961E-1698-4A9A-BA80-72D31E32FD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D5E330D-1BFC-4B1B-8818-7CBF48C63F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53364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F43B2EE-FE81-4D9C-A571-0EABAD0C93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0264CB8-B552-4A3B-9137-E51A1594284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C6CAE35-BE98-43D9-BB8D-2C7C30AD93B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2BFABD4-53B9-46D8-A69B-8888ACB770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03183CF-8FD4-42F9-93A8-F0530A3933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C566247-AD87-4649-9100-2719F9CFD6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9172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A622BC0-5EC8-4841-8ACC-1EAA01DC5E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DA9CF3E1-D136-46A9-BC0D-6E3FDBDF56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64FABE8E-B5A3-477D-946D-E465B66122B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387C814-AB6D-4D57-B287-8FCAC36C7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ABEB7F1-1485-4D2B-AA36-214EA871C7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906B4AE-4A81-4698-9C5E-827E9E5EBF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63964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35A307E0-7189-449A-97D7-AB19E079DF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59318B7-FFE0-4858-94ED-70C7B7BD32B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88710A9-2DD3-408B-B307-683F178C050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BFA696-2455-4348-AE5B-2DAA76BC3F68}" type="datetimeFigureOut">
              <a:rPr kumimoji="1" lang="ja-JP" altLang="en-US" smtClean="0"/>
              <a:t>2021/10/14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A0C2683-DFE7-49FB-BDF2-3050BCE8334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2FD0137-C66A-4FE4-AF04-84065A4C5B9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DB76AD-F622-4447-A0F7-E2AF07A68A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45227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239BA884-2E06-4280-9B9C-B19BD41B748B}"/>
              </a:ext>
            </a:extLst>
          </p:cNvPr>
          <p:cNvSpPr/>
          <p:nvPr/>
        </p:nvSpPr>
        <p:spPr>
          <a:xfrm>
            <a:off x="584200" y="1770538"/>
            <a:ext cx="5511800" cy="642174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現状（</a:t>
            </a:r>
            <a:r>
              <a:rPr lang="en-US" altLang="ja-JP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As-is</a:t>
            </a:r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endParaRPr kumimoji="1" lang="ja-JP" altLang="en-US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489FEFAD-422F-48E7-940B-7B822AA59580}"/>
              </a:ext>
            </a:extLst>
          </p:cNvPr>
          <p:cNvSpPr/>
          <p:nvPr/>
        </p:nvSpPr>
        <p:spPr>
          <a:xfrm>
            <a:off x="6354267" y="1770538"/>
            <a:ext cx="5511800" cy="642174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あるべき姿</a:t>
            </a:r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en-US" altLang="ja-JP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To-be</a:t>
            </a:r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endParaRPr kumimoji="1" lang="ja-JP" altLang="en-US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650F249B-0E68-451F-A5A5-0AB4D4FD8C35}"/>
              </a:ext>
            </a:extLst>
          </p:cNvPr>
          <p:cNvSpPr/>
          <p:nvPr/>
        </p:nvSpPr>
        <p:spPr>
          <a:xfrm>
            <a:off x="584200" y="2691918"/>
            <a:ext cx="5511800" cy="3598815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342900" indent="-342900">
              <a:buFont typeface="Wingdings" panose="05000000000000000000" pitchFamily="2" charset="2"/>
              <a:buChar char="l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アクセス数が</a:t>
            </a:r>
            <a:r>
              <a:rPr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月</a:t>
            </a:r>
            <a:r>
              <a:rPr kumimoji="1"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100</a:t>
            </a: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未満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l"/>
            </a:pPr>
            <a:r>
              <a:rPr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コンテンツが整理されておらず、雑記となっている。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l"/>
            </a:pPr>
            <a:r>
              <a:rPr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情報量が少なく一般的な内容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A66E7B2E-5307-427B-AFDD-B391F213820B}"/>
              </a:ext>
            </a:extLst>
          </p:cNvPr>
          <p:cNvSpPr/>
          <p:nvPr/>
        </p:nvSpPr>
        <p:spPr>
          <a:xfrm>
            <a:off x="6354267" y="2691918"/>
            <a:ext cx="5511800" cy="3598815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342900" indent="-342900">
              <a:buFont typeface="Wingdings" panose="05000000000000000000" pitchFamily="2" charset="2"/>
              <a:buChar char="l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アクセス数が月</a:t>
            </a:r>
            <a:r>
              <a:rPr kumimoji="1"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10,000</a:t>
            </a: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以上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l"/>
            </a:pPr>
            <a:r>
              <a:rPr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カテゴリーごとに、コンテンツが整理されている。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l"/>
            </a:pPr>
            <a:r>
              <a:rPr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本誌でしか、得られない情報を提供する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矢印: 左右 8">
            <a:extLst>
              <a:ext uri="{FF2B5EF4-FFF2-40B4-BE49-F238E27FC236}">
                <a16:creationId xmlns:a16="http://schemas.microsoft.com/office/drawing/2014/main" id="{CA317367-7EAB-44AA-A147-FACA828876D5}"/>
              </a:ext>
            </a:extLst>
          </p:cNvPr>
          <p:cNvSpPr/>
          <p:nvPr/>
        </p:nvSpPr>
        <p:spPr>
          <a:xfrm>
            <a:off x="5859903" y="4393422"/>
            <a:ext cx="730462" cy="603599"/>
          </a:xfrm>
          <a:prstGeom prst="leftRightArrow">
            <a:avLst>
              <a:gd name="adj1" fmla="val 50000"/>
              <a:gd name="adj2" fmla="val 25676"/>
            </a:avLst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0" name="コンテンツ プレースホルダー 2">
            <a:extLst>
              <a:ext uri="{FF2B5EF4-FFF2-40B4-BE49-F238E27FC236}">
                <a16:creationId xmlns:a16="http://schemas.microsoft.com/office/drawing/2014/main" id="{C0AFECB0-67A2-4D35-B56D-F45795136439}"/>
              </a:ext>
            </a:extLst>
          </p:cNvPr>
          <p:cNvSpPr txBox="1">
            <a:spLocks/>
          </p:cNvSpPr>
          <p:nvPr/>
        </p:nvSpPr>
        <p:spPr>
          <a:xfrm>
            <a:off x="228600" y="1060969"/>
            <a:ext cx="9013122" cy="6011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・左側に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As-is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、右側に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To-be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を定量的な形で記載する。</a:t>
            </a:r>
          </a:p>
        </p:txBody>
      </p:sp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F4C61178-0B3C-432E-8485-8E2ACD0EE49E}"/>
              </a:ext>
            </a:extLst>
          </p:cNvPr>
          <p:cNvCxnSpPr>
            <a:cxnSpLocks/>
          </p:cNvCxnSpPr>
          <p:nvPr/>
        </p:nvCxnSpPr>
        <p:spPr>
          <a:xfrm>
            <a:off x="0" y="935340"/>
            <a:ext cx="12192000" cy="0"/>
          </a:xfrm>
          <a:prstGeom prst="line">
            <a:avLst/>
          </a:prstGeom>
          <a:ln w="63500" cmpd="thickThin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コンテンツ プレースホルダー 2">
            <a:extLst>
              <a:ext uri="{FF2B5EF4-FFF2-40B4-BE49-F238E27FC236}">
                <a16:creationId xmlns:a16="http://schemas.microsoft.com/office/drawing/2014/main" id="{77DF5DCE-954A-4D6C-85C6-5C532A053580}"/>
              </a:ext>
            </a:extLst>
          </p:cNvPr>
          <p:cNvSpPr txBox="1">
            <a:spLocks/>
          </p:cNvSpPr>
          <p:nvPr/>
        </p:nvSpPr>
        <p:spPr>
          <a:xfrm>
            <a:off x="228600" y="266700"/>
            <a:ext cx="4352110" cy="6011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3200" dirty="0">
                <a:solidFill>
                  <a:schemeClr val="accent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eiryo UI" panose="020B0604030504040204" pitchFamily="50" charset="-128"/>
                <a:ea typeface="Meiryo UI" panose="020B0604030504040204" pitchFamily="50" charset="-128"/>
              </a:rPr>
              <a:t>As-Is/To-Be</a:t>
            </a:r>
            <a:r>
              <a:rPr lang="ja-JP" altLang="en-US" sz="3200" dirty="0">
                <a:solidFill>
                  <a:schemeClr val="accent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eiryo UI" panose="020B0604030504040204" pitchFamily="50" charset="-128"/>
                <a:ea typeface="Meiryo UI" panose="020B0604030504040204" pitchFamily="50" charset="-128"/>
              </a:rPr>
              <a:t>の解説</a:t>
            </a:r>
          </a:p>
        </p:txBody>
      </p:sp>
    </p:spTree>
    <p:extLst>
      <p:ext uri="{BB962C8B-B14F-4D97-AF65-F5344CB8AC3E}">
        <p14:creationId xmlns:p14="http://schemas.microsoft.com/office/powerpoint/2010/main" val="38795802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6228E15F-8312-4D86-BA4E-1CFFEE49799F}"/>
              </a:ext>
            </a:extLst>
          </p:cNvPr>
          <p:cNvSpPr/>
          <p:nvPr/>
        </p:nvSpPr>
        <p:spPr>
          <a:xfrm>
            <a:off x="2751668" y="1770538"/>
            <a:ext cx="4140198" cy="642174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現状（</a:t>
            </a:r>
            <a:r>
              <a:rPr lang="en-US" altLang="ja-JP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As-is</a:t>
            </a:r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endParaRPr kumimoji="1" lang="ja-JP" altLang="en-US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7135BD7F-B13E-4415-9D2E-82566B912F83}"/>
              </a:ext>
            </a:extLst>
          </p:cNvPr>
          <p:cNvSpPr/>
          <p:nvPr/>
        </p:nvSpPr>
        <p:spPr>
          <a:xfrm>
            <a:off x="7454156" y="1770538"/>
            <a:ext cx="4140199" cy="642174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あるべき姿</a:t>
            </a:r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en-US" altLang="ja-JP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To-be</a:t>
            </a:r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endParaRPr kumimoji="1" lang="ja-JP" altLang="en-US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コンテンツ プレースホルダー 2">
            <a:extLst>
              <a:ext uri="{FF2B5EF4-FFF2-40B4-BE49-F238E27FC236}">
                <a16:creationId xmlns:a16="http://schemas.microsoft.com/office/drawing/2014/main" id="{3668E3C5-006E-40CC-9562-C4C1AB357BD7}"/>
              </a:ext>
            </a:extLst>
          </p:cNvPr>
          <p:cNvSpPr txBox="1">
            <a:spLocks/>
          </p:cNvSpPr>
          <p:nvPr/>
        </p:nvSpPr>
        <p:spPr>
          <a:xfrm>
            <a:off x="228599" y="1060969"/>
            <a:ext cx="10049933" cy="6011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・「比較する基準」を設ける事で、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GAP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がより明らかになる。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76847E2A-0AD1-45C7-AE65-775ECC2FEEC9}"/>
              </a:ext>
            </a:extLst>
          </p:cNvPr>
          <p:cNvSpPr/>
          <p:nvPr/>
        </p:nvSpPr>
        <p:spPr>
          <a:xfrm>
            <a:off x="732333" y="2673548"/>
            <a:ext cx="1883868" cy="642174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性能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B146351C-EB7F-4BD1-97E5-DB69F42F4C6E}"/>
              </a:ext>
            </a:extLst>
          </p:cNvPr>
          <p:cNvSpPr/>
          <p:nvPr/>
        </p:nvSpPr>
        <p:spPr>
          <a:xfrm>
            <a:off x="732333" y="3508745"/>
            <a:ext cx="1883868" cy="642174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ユーザビリティー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C8F23180-F398-45D6-BE34-C4807383ABF4}"/>
              </a:ext>
            </a:extLst>
          </p:cNvPr>
          <p:cNvSpPr/>
          <p:nvPr/>
        </p:nvSpPr>
        <p:spPr>
          <a:xfrm>
            <a:off x="732333" y="4327168"/>
            <a:ext cx="1883868" cy="642174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可用性</a:t>
            </a:r>
            <a:endParaRPr kumimoji="1" lang="ja-JP" altLang="en-US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74FA0788-3991-409F-959F-9E7A0A7C763F}"/>
              </a:ext>
            </a:extLst>
          </p:cNvPr>
          <p:cNvSpPr/>
          <p:nvPr/>
        </p:nvSpPr>
        <p:spPr>
          <a:xfrm>
            <a:off x="2751668" y="2673548"/>
            <a:ext cx="4140198" cy="642174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・最大同時</a:t>
            </a:r>
            <a:r>
              <a:rPr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100</a:t>
            </a: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名まで使用可能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1"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API</a:t>
            </a:r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平均レスポンスは</a:t>
            </a:r>
            <a:r>
              <a:rPr kumimoji="1"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0.5</a:t>
            </a:r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～</a:t>
            </a:r>
            <a:r>
              <a:rPr kumimoji="1"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秒程度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14984B85-ADA5-4CEF-86D5-145BB8146E01}"/>
              </a:ext>
            </a:extLst>
          </p:cNvPr>
          <p:cNvSpPr/>
          <p:nvPr/>
        </p:nvSpPr>
        <p:spPr>
          <a:xfrm>
            <a:off x="2751668" y="3508745"/>
            <a:ext cx="4140198" cy="642174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・ユーザからの問い合わせが月</a:t>
            </a:r>
            <a:r>
              <a:rPr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50</a:t>
            </a: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件程度発生。</a:t>
            </a:r>
            <a:endParaRPr kumimoji="1"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412F3374-632E-4A76-B92F-7C5DC1D8F0E4}"/>
              </a:ext>
            </a:extLst>
          </p:cNvPr>
          <p:cNvSpPr/>
          <p:nvPr/>
        </p:nvSpPr>
        <p:spPr>
          <a:xfrm>
            <a:off x="2751668" y="4343942"/>
            <a:ext cx="4140198" cy="642174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・障害</a:t>
            </a: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はメールで検知し、リモートで手動切り替え</a:t>
            </a:r>
            <a:endParaRPr kumimoji="1"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6165882E-C5DC-482D-8459-2A4273F8F7E7}"/>
              </a:ext>
            </a:extLst>
          </p:cNvPr>
          <p:cNvSpPr/>
          <p:nvPr/>
        </p:nvSpPr>
        <p:spPr>
          <a:xfrm>
            <a:off x="7454156" y="2673548"/>
            <a:ext cx="4140198" cy="642174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・利用者数に応じて性能を自動拡張させる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1"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API</a:t>
            </a:r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のレスポンスは基本</a:t>
            </a:r>
            <a:r>
              <a:rPr kumimoji="1"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0.3</a:t>
            </a:r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秒以内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053838C2-0841-4BCB-ABF9-C24B00057AA3}"/>
              </a:ext>
            </a:extLst>
          </p:cNvPr>
          <p:cNvSpPr/>
          <p:nvPr/>
        </p:nvSpPr>
        <p:spPr>
          <a:xfrm>
            <a:off x="7454156" y="3508745"/>
            <a:ext cx="4140198" cy="642174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・問い合わせは月</a:t>
            </a:r>
            <a:r>
              <a:rPr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10</a:t>
            </a:r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件以内。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B832AAF-AB68-4C88-BA60-53A6B52A0643}"/>
              </a:ext>
            </a:extLst>
          </p:cNvPr>
          <p:cNvSpPr/>
          <p:nvPr/>
        </p:nvSpPr>
        <p:spPr>
          <a:xfrm>
            <a:off x="7454156" y="4343942"/>
            <a:ext cx="4140198" cy="642174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1"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URL</a:t>
            </a:r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監視等による、自動切換え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D927A51D-ACBA-4A35-95F2-98A6FE3FA57E}"/>
              </a:ext>
            </a:extLst>
          </p:cNvPr>
          <p:cNvSpPr/>
          <p:nvPr/>
        </p:nvSpPr>
        <p:spPr>
          <a:xfrm>
            <a:off x="732333" y="5179139"/>
            <a:ext cx="1883868" cy="642174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運用性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3BF48E95-2E12-4BAE-B9E9-996D4287505F}"/>
              </a:ext>
            </a:extLst>
          </p:cNvPr>
          <p:cNvSpPr/>
          <p:nvPr/>
        </p:nvSpPr>
        <p:spPr>
          <a:xfrm>
            <a:off x="2751668" y="5179139"/>
            <a:ext cx="4140198" cy="642174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・パッチ適用は</a:t>
            </a:r>
            <a:r>
              <a:rPr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AM2</a:t>
            </a: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時～</a:t>
            </a:r>
            <a:r>
              <a:rPr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5</a:t>
            </a: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時に実施。</a:t>
            </a:r>
            <a:endParaRPr kumimoji="1"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A47B8B2D-1004-415C-9736-CCBE62C860B2}"/>
              </a:ext>
            </a:extLst>
          </p:cNvPr>
          <p:cNvSpPr/>
          <p:nvPr/>
        </p:nvSpPr>
        <p:spPr>
          <a:xfrm>
            <a:off x="7454156" y="5179139"/>
            <a:ext cx="4140198" cy="642174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切り離しによる、平日のパッチ適用を行う。</a:t>
            </a:r>
            <a:endParaRPr kumimoji="1"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0" name="コンテンツ プレースホルダー 2">
            <a:extLst>
              <a:ext uri="{FF2B5EF4-FFF2-40B4-BE49-F238E27FC236}">
                <a16:creationId xmlns:a16="http://schemas.microsoft.com/office/drawing/2014/main" id="{4EBFDA22-5594-4C1B-A9BE-BEF3E08D495A}"/>
              </a:ext>
            </a:extLst>
          </p:cNvPr>
          <p:cNvSpPr txBox="1">
            <a:spLocks/>
          </p:cNvSpPr>
          <p:nvPr/>
        </p:nvSpPr>
        <p:spPr>
          <a:xfrm>
            <a:off x="2693437" y="5922660"/>
            <a:ext cx="4047064" cy="39493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現状の調査結果詳細は、別紙「</a:t>
            </a:r>
            <a:r>
              <a:rPr lang="en-US" altLang="ja-JP" sz="14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xxxx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」とする。</a:t>
            </a:r>
          </a:p>
        </p:txBody>
      </p:sp>
      <p:sp>
        <p:nvSpPr>
          <p:cNvPr id="2" name="二等辺三角形 1">
            <a:extLst>
              <a:ext uri="{FF2B5EF4-FFF2-40B4-BE49-F238E27FC236}">
                <a16:creationId xmlns:a16="http://schemas.microsoft.com/office/drawing/2014/main" id="{C01EBCCD-BCF7-4F73-B33E-81E4BCEA7E3C}"/>
              </a:ext>
            </a:extLst>
          </p:cNvPr>
          <p:cNvSpPr/>
          <p:nvPr/>
        </p:nvSpPr>
        <p:spPr>
          <a:xfrm rot="5400000">
            <a:off x="5606876" y="4053807"/>
            <a:ext cx="3123482" cy="362969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D8F49D0F-2DBB-44A8-8D58-04C08B344970}"/>
              </a:ext>
            </a:extLst>
          </p:cNvPr>
          <p:cNvCxnSpPr>
            <a:cxnSpLocks/>
          </p:cNvCxnSpPr>
          <p:nvPr/>
        </p:nvCxnSpPr>
        <p:spPr>
          <a:xfrm>
            <a:off x="0" y="935340"/>
            <a:ext cx="12192000" cy="0"/>
          </a:xfrm>
          <a:prstGeom prst="line">
            <a:avLst/>
          </a:prstGeom>
          <a:ln w="63500" cmpd="thickThin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コンテンツ プレースホルダー 2">
            <a:extLst>
              <a:ext uri="{FF2B5EF4-FFF2-40B4-BE49-F238E27FC236}">
                <a16:creationId xmlns:a16="http://schemas.microsoft.com/office/drawing/2014/main" id="{3B827E37-4B77-4E76-8E40-D667E5ED1AC6}"/>
              </a:ext>
            </a:extLst>
          </p:cNvPr>
          <p:cNvSpPr txBox="1">
            <a:spLocks/>
          </p:cNvSpPr>
          <p:nvPr/>
        </p:nvSpPr>
        <p:spPr>
          <a:xfrm>
            <a:off x="228600" y="266700"/>
            <a:ext cx="4352110" cy="6011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3200" dirty="0">
                <a:solidFill>
                  <a:schemeClr val="accent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eiryo UI" panose="020B0604030504040204" pitchFamily="50" charset="-128"/>
                <a:ea typeface="Meiryo UI" panose="020B0604030504040204" pitchFamily="50" charset="-128"/>
              </a:rPr>
              <a:t>As-Is/To-Be</a:t>
            </a:r>
            <a:r>
              <a:rPr lang="ja-JP" altLang="en-US" sz="3200" dirty="0">
                <a:solidFill>
                  <a:schemeClr val="accent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eiryo UI" panose="020B0604030504040204" pitchFamily="50" charset="-128"/>
                <a:ea typeface="Meiryo UI" panose="020B0604030504040204" pitchFamily="50" charset="-128"/>
              </a:rPr>
              <a:t>の解説</a:t>
            </a:r>
          </a:p>
        </p:txBody>
      </p:sp>
    </p:spTree>
    <p:extLst>
      <p:ext uri="{BB962C8B-B14F-4D97-AF65-F5344CB8AC3E}">
        <p14:creationId xmlns:p14="http://schemas.microsoft.com/office/powerpoint/2010/main" val="2597943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コンテンツ プレースホルダー 2">
            <a:extLst>
              <a:ext uri="{FF2B5EF4-FFF2-40B4-BE49-F238E27FC236}">
                <a16:creationId xmlns:a16="http://schemas.microsoft.com/office/drawing/2014/main" id="{3668E3C5-006E-40CC-9562-C4C1AB357BD7}"/>
              </a:ext>
            </a:extLst>
          </p:cNvPr>
          <p:cNvSpPr txBox="1">
            <a:spLocks/>
          </p:cNvSpPr>
          <p:nvPr/>
        </p:nvSpPr>
        <p:spPr>
          <a:xfrm>
            <a:off x="228599" y="1060969"/>
            <a:ext cx="10049933" cy="6011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IT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プロジェクトでは、システム構成図で表現するのも効果的。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6C5D0921-E2A3-4AF9-8DA0-3D3031363859}"/>
              </a:ext>
            </a:extLst>
          </p:cNvPr>
          <p:cNvSpPr/>
          <p:nvPr/>
        </p:nvSpPr>
        <p:spPr>
          <a:xfrm>
            <a:off x="584200" y="1770538"/>
            <a:ext cx="5511800" cy="642174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現状（</a:t>
            </a:r>
            <a:r>
              <a:rPr lang="en-US" altLang="ja-JP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As-is</a:t>
            </a:r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endParaRPr kumimoji="1" lang="ja-JP" altLang="en-US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14A32203-EE2B-4228-8A52-47ABEA05C65F}"/>
              </a:ext>
            </a:extLst>
          </p:cNvPr>
          <p:cNvSpPr/>
          <p:nvPr/>
        </p:nvSpPr>
        <p:spPr>
          <a:xfrm>
            <a:off x="6354267" y="1770538"/>
            <a:ext cx="5511800" cy="642174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あるべき姿</a:t>
            </a:r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en-US" altLang="ja-JP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To-be</a:t>
            </a:r>
            <a:r>
              <a:rPr lang="ja-JP" altLang="en-US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endParaRPr kumimoji="1" lang="ja-JP" altLang="en-US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851A74C-A88E-4A91-9A77-D2B96C9EE057}"/>
              </a:ext>
            </a:extLst>
          </p:cNvPr>
          <p:cNvSpPr/>
          <p:nvPr/>
        </p:nvSpPr>
        <p:spPr>
          <a:xfrm>
            <a:off x="584200" y="2691918"/>
            <a:ext cx="5511800" cy="3598815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ja-JP" altLang="en-US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A8B9FF57-E641-4E2B-86C7-3C981F76BE26}"/>
              </a:ext>
            </a:extLst>
          </p:cNvPr>
          <p:cNvSpPr/>
          <p:nvPr/>
        </p:nvSpPr>
        <p:spPr>
          <a:xfrm>
            <a:off x="6354267" y="2691918"/>
            <a:ext cx="5511800" cy="3598815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342900" indent="-342900">
              <a:buFont typeface="Wingdings" panose="05000000000000000000" pitchFamily="2" charset="2"/>
              <a:buChar char="l"/>
            </a:pPr>
            <a:endParaRPr kumimoji="1" lang="ja-JP" altLang="en-US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4" name="矢印: 左右 33">
            <a:extLst>
              <a:ext uri="{FF2B5EF4-FFF2-40B4-BE49-F238E27FC236}">
                <a16:creationId xmlns:a16="http://schemas.microsoft.com/office/drawing/2014/main" id="{BDB86B8F-BF6A-4603-B65F-96656B794C39}"/>
              </a:ext>
            </a:extLst>
          </p:cNvPr>
          <p:cNvSpPr/>
          <p:nvPr/>
        </p:nvSpPr>
        <p:spPr>
          <a:xfrm>
            <a:off x="5859903" y="4393422"/>
            <a:ext cx="730462" cy="603599"/>
          </a:xfrm>
          <a:prstGeom prst="leftRightArrow">
            <a:avLst>
              <a:gd name="adj1" fmla="val 50000"/>
              <a:gd name="adj2" fmla="val 25676"/>
            </a:avLst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cxnSp>
        <p:nvCxnSpPr>
          <p:cNvPr id="35" name="直線コネクタ 34">
            <a:extLst>
              <a:ext uri="{FF2B5EF4-FFF2-40B4-BE49-F238E27FC236}">
                <a16:creationId xmlns:a16="http://schemas.microsoft.com/office/drawing/2014/main" id="{4182E7F9-1664-4537-B73C-D25EFD8BE6F9}"/>
              </a:ext>
            </a:extLst>
          </p:cNvPr>
          <p:cNvCxnSpPr>
            <a:cxnSpLocks/>
          </p:cNvCxnSpPr>
          <p:nvPr/>
        </p:nvCxnSpPr>
        <p:spPr>
          <a:xfrm>
            <a:off x="0" y="935340"/>
            <a:ext cx="12192000" cy="0"/>
          </a:xfrm>
          <a:prstGeom prst="line">
            <a:avLst/>
          </a:prstGeom>
          <a:ln w="63500" cmpd="thickThin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コンテンツ プレースホルダー 2">
            <a:extLst>
              <a:ext uri="{FF2B5EF4-FFF2-40B4-BE49-F238E27FC236}">
                <a16:creationId xmlns:a16="http://schemas.microsoft.com/office/drawing/2014/main" id="{A5B3FE1F-210A-41AF-8AFC-1B064BE2BD1F}"/>
              </a:ext>
            </a:extLst>
          </p:cNvPr>
          <p:cNvSpPr txBox="1">
            <a:spLocks/>
          </p:cNvSpPr>
          <p:nvPr/>
        </p:nvSpPr>
        <p:spPr>
          <a:xfrm>
            <a:off x="228600" y="266700"/>
            <a:ext cx="4352110" cy="6011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3200" dirty="0">
                <a:solidFill>
                  <a:schemeClr val="accent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eiryo UI" panose="020B0604030504040204" pitchFamily="50" charset="-128"/>
                <a:ea typeface="Meiryo UI" panose="020B0604030504040204" pitchFamily="50" charset="-128"/>
              </a:rPr>
              <a:t>As-Is/To-Be</a:t>
            </a:r>
            <a:r>
              <a:rPr lang="ja-JP" altLang="en-US" sz="3200" dirty="0">
                <a:solidFill>
                  <a:schemeClr val="accent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Meiryo UI" panose="020B0604030504040204" pitchFamily="50" charset="-128"/>
                <a:ea typeface="Meiryo UI" panose="020B0604030504040204" pitchFamily="50" charset="-128"/>
              </a:rPr>
              <a:t>の解説</a:t>
            </a:r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4EC42A8C-3FB6-40F4-84FC-9795E2E6F31E}"/>
              </a:ext>
            </a:extLst>
          </p:cNvPr>
          <p:cNvCxnSpPr/>
          <p:nvPr/>
        </p:nvCxnSpPr>
        <p:spPr>
          <a:xfrm>
            <a:off x="1347537" y="4321599"/>
            <a:ext cx="3513221" cy="0"/>
          </a:xfrm>
          <a:prstGeom prst="line">
            <a:avLst/>
          </a:prstGeom>
          <a:ln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CC9F6B2C-94A3-419C-B136-B4BFA1443A6B}"/>
              </a:ext>
            </a:extLst>
          </p:cNvPr>
          <p:cNvCxnSpPr>
            <a:cxnSpLocks/>
          </p:cNvCxnSpPr>
          <p:nvPr/>
        </p:nvCxnSpPr>
        <p:spPr>
          <a:xfrm>
            <a:off x="1797050" y="3941267"/>
            <a:ext cx="0" cy="380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コネクタ 36">
            <a:extLst>
              <a:ext uri="{FF2B5EF4-FFF2-40B4-BE49-F238E27FC236}">
                <a16:creationId xmlns:a16="http://schemas.microsoft.com/office/drawing/2014/main" id="{7B42B890-058C-4CAC-8CE4-48C5C7B7B117}"/>
              </a:ext>
            </a:extLst>
          </p:cNvPr>
          <p:cNvCxnSpPr>
            <a:cxnSpLocks/>
          </p:cNvCxnSpPr>
          <p:nvPr/>
        </p:nvCxnSpPr>
        <p:spPr>
          <a:xfrm>
            <a:off x="2203450" y="4321599"/>
            <a:ext cx="0" cy="380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AD78C2BD-6ED0-46F4-A9E1-BD7B7AE22DB2}"/>
              </a:ext>
            </a:extLst>
          </p:cNvPr>
          <p:cNvSpPr/>
          <p:nvPr/>
        </p:nvSpPr>
        <p:spPr>
          <a:xfrm>
            <a:off x="1425575" y="3655517"/>
            <a:ext cx="742949" cy="28574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FW</a:t>
            </a:r>
            <a:endParaRPr kumimoji="1"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CEB8BB2C-0156-4CF6-8810-D68082E268C0}"/>
              </a:ext>
            </a:extLst>
          </p:cNvPr>
          <p:cNvSpPr/>
          <p:nvPr/>
        </p:nvSpPr>
        <p:spPr>
          <a:xfrm>
            <a:off x="1831975" y="4708894"/>
            <a:ext cx="742949" cy="28574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Web#1</a:t>
            </a:r>
            <a:endParaRPr kumimoji="1" lang="ja-JP" altLang="en-US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cxnSp>
        <p:nvCxnSpPr>
          <p:cNvPr id="43" name="直線コネクタ 42">
            <a:extLst>
              <a:ext uri="{FF2B5EF4-FFF2-40B4-BE49-F238E27FC236}">
                <a16:creationId xmlns:a16="http://schemas.microsoft.com/office/drawing/2014/main" id="{448FFD74-D056-4468-875A-71EB729A266D}"/>
              </a:ext>
            </a:extLst>
          </p:cNvPr>
          <p:cNvCxnSpPr>
            <a:cxnSpLocks/>
          </p:cNvCxnSpPr>
          <p:nvPr/>
        </p:nvCxnSpPr>
        <p:spPr>
          <a:xfrm>
            <a:off x="3117850" y="4321599"/>
            <a:ext cx="0" cy="380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A02D248B-F13A-499D-9290-B0C08B61E782}"/>
              </a:ext>
            </a:extLst>
          </p:cNvPr>
          <p:cNvSpPr/>
          <p:nvPr/>
        </p:nvSpPr>
        <p:spPr>
          <a:xfrm>
            <a:off x="2746375" y="4708894"/>
            <a:ext cx="742949" cy="28574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Web#1</a:t>
            </a:r>
            <a:endParaRPr kumimoji="1" lang="ja-JP" altLang="en-US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cxnSp>
        <p:nvCxnSpPr>
          <p:cNvPr id="45" name="直線コネクタ 44">
            <a:extLst>
              <a:ext uri="{FF2B5EF4-FFF2-40B4-BE49-F238E27FC236}">
                <a16:creationId xmlns:a16="http://schemas.microsoft.com/office/drawing/2014/main" id="{11B2237A-1CA3-4516-9F83-EC23CE2DE341}"/>
              </a:ext>
            </a:extLst>
          </p:cNvPr>
          <p:cNvCxnSpPr>
            <a:cxnSpLocks/>
          </p:cNvCxnSpPr>
          <p:nvPr/>
        </p:nvCxnSpPr>
        <p:spPr>
          <a:xfrm>
            <a:off x="4032250" y="4321599"/>
            <a:ext cx="0" cy="380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F14AD1D6-10D0-4842-95D7-848DCC33101E}"/>
              </a:ext>
            </a:extLst>
          </p:cNvPr>
          <p:cNvSpPr/>
          <p:nvPr/>
        </p:nvSpPr>
        <p:spPr>
          <a:xfrm>
            <a:off x="3660775" y="4708894"/>
            <a:ext cx="742949" cy="28574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DB#1</a:t>
            </a:r>
            <a:endParaRPr kumimoji="1" lang="ja-JP" altLang="en-US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CCC80EF9-0900-4B9E-954C-0BD9D4D123D2}"/>
              </a:ext>
            </a:extLst>
          </p:cNvPr>
          <p:cNvSpPr txBox="1"/>
          <p:nvPr/>
        </p:nvSpPr>
        <p:spPr>
          <a:xfrm>
            <a:off x="703461" y="2782669"/>
            <a:ext cx="498686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1"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Web</a:t>
            </a:r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と</a:t>
            </a:r>
            <a:r>
              <a:rPr kumimoji="1"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DB</a:t>
            </a:r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が同一セグメントに配置されており、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セキュリティリスクが高い。</a:t>
            </a:r>
          </a:p>
        </p:txBody>
      </p: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2AC15D78-F4E2-4FCE-82FD-9A6B3F3063E3}"/>
              </a:ext>
            </a:extLst>
          </p:cNvPr>
          <p:cNvCxnSpPr/>
          <p:nvPr/>
        </p:nvCxnSpPr>
        <p:spPr>
          <a:xfrm>
            <a:off x="6819157" y="4321599"/>
            <a:ext cx="3513221" cy="0"/>
          </a:xfrm>
          <a:prstGeom prst="line">
            <a:avLst/>
          </a:prstGeom>
          <a:ln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線コネクタ 47">
            <a:extLst>
              <a:ext uri="{FF2B5EF4-FFF2-40B4-BE49-F238E27FC236}">
                <a16:creationId xmlns:a16="http://schemas.microsoft.com/office/drawing/2014/main" id="{87A26A52-E8C8-4364-8A55-E387C3E859FF}"/>
              </a:ext>
            </a:extLst>
          </p:cNvPr>
          <p:cNvCxnSpPr>
            <a:cxnSpLocks/>
          </p:cNvCxnSpPr>
          <p:nvPr/>
        </p:nvCxnSpPr>
        <p:spPr>
          <a:xfrm>
            <a:off x="7268670" y="3941267"/>
            <a:ext cx="0" cy="380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線コネクタ 48">
            <a:extLst>
              <a:ext uri="{FF2B5EF4-FFF2-40B4-BE49-F238E27FC236}">
                <a16:creationId xmlns:a16="http://schemas.microsoft.com/office/drawing/2014/main" id="{F2ADD571-C35B-43C0-AE52-6A87FEA8213C}"/>
              </a:ext>
            </a:extLst>
          </p:cNvPr>
          <p:cNvCxnSpPr>
            <a:cxnSpLocks/>
          </p:cNvCxnSpPr>
          <p:nvPr/>
        </p:nvCxnSpPr>
        <p:spPr>
          <a:xfrm>
            <a:off x="7675070" y="4321599"/>
            <a:ext cx="0" cy="380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861844B-5D5F-4417-995D-32F96BF8DF75}"/>
              </a:ext>
            </a:extLst>
          </p:cNvPr>
          <p:cNvSpPr/>
          <p:nvPr/>
        </p:nvSpPr>
        <p:spPr>
          <a:xfrm>
            <a:off x="6897195" y="3655517"/>
            <a:ext cx="742949" cy="28574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FW</a:t>
            </a:r>
            <a:endParaRPr kumimoji="1"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0B85B561-7B05-47D9-9937-502B8A8CF720}"/>
              </a:ext>
            </a:extLst>
          </p:cNvPr>
          <p:cNvSpPr/>
          <p:nvPr/>
        </p:nvSpPr>
        <p:spPr>
          <a:xfrm>
            <a:off x="7303595" y="4708894"/>
            <a:ext cx="742949" cy="28574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Web#1</a:t>
            </a:r>
            <a:endParaRPr kumimoji="1" lang="ja-JP" altLang="en-US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cxnSp>
        <p:nvCxnSpPr>
          <p:cNvPr id="52" name="直線コネクタ 51">
            <a:extLst>
              <a:ext uri="{FF2B5EF4-FFF2-40B4-BE49-F238E27FC236}">
                <a16:creationId xmlns:a16="http://schemas.microsoft.com/office/drawing/2014/main" id="{E48299B1-DAF9-4991-9489-6E382431507F}"/>
              </a:ext>
            </a:extLst>
          </p:cNvPr>
          <p:cNvCxnSpPr>
            <a:cxnSpLocks/>
          </p:cNvCxnSpPr>
          <p:nvPr/>
        </p:nvCxnSpPr>
        <p:spPr>
          <a:xfrm>
            <a:off x="8589470" y="4321599"/>
            <a:ext cx="0" cy="380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763CBE47-20C2-47E8-9200-926F6E3B1FE5}"/>
              </a:ext>
            </a:extLst>
          </p:cNvPr>
          <p:cNvSpPr/>
          <p:nvPr/>
        </p:nvSpPr>
        <p:spPr>
          <a:xfrm>
            <a:off x="8217995" y="4708894"/>
            <a:ext cx="742949" cy="28574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Web#1</a:t>
            </a:r>
            <a:endParaRPr kumimoji="1" lang="ja-JP" altLang="en-US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08D9ECB4-B1F5-4285-8CD7-2F4A2B44303A}"/>
              </a:ext>
            </a:extLst>
          </p:cNvPr>
          <p:cNvSpPr/>
          <p:nvPr/>
        </p:nvSpPr>
        <p:spPr>
          <a:xfrm>
            <a:off x="8682601" y="5803994"/>
            <a:ext cx="742949" cy="28574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DB#1</a:t>
            </a:r>
            <a:endParaRPr kumimoji="1" lang="ja-JP" altLang="en-US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BE0CC04E-A796-4BBF-8B91-1D8438C0371E}"/>
              </a:ext>
            </a:extLst>
          </p:cNvPr>
          <p:cNvSpPr/>
          <p:nvPr/>
        </p:nvSpPr>
        <p:spPr>
          <a:xfrm>
            <a:off x="9110167" y="4703069"/>
            <a:ext cx="742949" cy="28574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FW</a:t>
            </a:r>
            <a:endParaRPr kumimoji="1"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cxnSp>
        <p:nvCxnSpPr>
          <p:cNvPr id="57" name="直線コネクタ 56">
            <a:extLst>
              <a:ext uri="{FF2B5EF4-FFF2-40B4-BE49-F238E27FC236}">
                <a16:creationId xmlns:a16="http://schemas.microsoft.com/office/drawing/2014/main" id="{1CA8DBFB-7232-4B84-AC72-9CE2F915070C}"/>
              </a:ext>
            </a:extLst>
          </p:cNvPr>
          <p:cNvCxnSpPr>
            <a:cxnSpLocks/>
            <a:endCxn id="56" idx="0"/>
          </p:cNvCxnSpPr>
          <p:nvPr/>
        </p:nvCxnSpPr>
        <p:spPr>
          <a:xfrm>
            <a:off x="9481642" y="4321031"/>
            <a:ext cx="0" cy="3820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線コネクタ 57">
            <a:extLst>
              <a:ext uri="{FF2B5EF4-FFF2-40B4-BE49-F238E27FC236}">
                <a16:creationId xmlns:a16="http://schemas.microsoft.com/office/drawing/2014/main" id="{C8C67E3B-0DF5-4050-83FD-B9F580546238}"/>
              </a:ext>
            </a:extLst>
          </p:cNvPr>
          <p:cNvCxnSpPr/>
          <p:nvPr/>
        </p:nvCxnSpPr>
        <p:spPr>
          <a:xfrm>
            <a:off x="6819157" y="5289512"/>
            <a:ext cx="3513221" cy="0"/>
          </a:xfrm>
          <a:prstGeom prst="line">
            <a:avLst/>
          </a:prstGeom>
          <a:ln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線コネクタ 60">
            <a:extLst>
              <a:ext uri="{FF2B5EF4-FFF2-40B4-BE49-F238E27FC236}">
                <a16:creationId xmlns:a16="http://schemas.microsoft.com/office/drawing/2014/main" id="{B9A69599-C736-4064-9C03-1D38175698E3}"/>
              </a:ext>
            </a:extLst>
          </p:cNvPr>
          <p:cNvCxnSpPr>
            <a:cxnSpLocks/>
          </p:cNvCxnSpPr>
          <p:nvPr/>
        </p:nvCxnSpPr>
        <p:spPr>
          <a:xfrm>
            <a:off x="9481642" y="4997021"/>
            <a:ext cx="0" cy="2924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直線コネクタ 62">
            <a:extLst>
              <a:ext uri="{FF2B5EF4-FFF2-40B4-BE49-F238E27FC236}">
                <a16:creationId xmlns:a16="http://schemas.microsoft.com/office/drawing/2014/main" id="{14D2D4EC-ABFD-4E36-B81D-82FF5101C4A5}"/>
              </a:ext>
            </a:extLst>
          </p:cNvPr>
          <p:cNvCxnSpPr>
            <a:cxnSpLocks/>
            <a:endCxn id="55" idx="0"/>
          </p:cNvCxnSpPr>
          <p:nvPr/>
        </p:nvCxnSpPr>
        <p:spPr>
          <a:xfrm>
            <a:off x="9054076" y="5268020"/>
            <a:ext cx="0" cy="53597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テキスト ボックス 65">
            <a:extLst>
              <a:ext uri="{FF2B5EF4-FFF2-40B4-BE49-F238E27FC236}">
                <a16:creationId xmlns:a16="http://schemas.microsoft.com/office/drawing/2014/main" id="{3CDD23EE-5CEB-44B3-99B3-D3C944DE862C}"/>
              </a:ext>
            </a:extLst>
          </p:cNvPr>
          <p:cNvSpPr txBox="1"/>
          <p:nvPr/>
        </p:nvSpPr>
        <p:spPr>
          <a:xfrm>
            <a:off x="6467510" y="2782669"/>
            <a:ext cx="498686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1"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DB</a:t>
            </a:r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は内部</a:t>
            </a:r>
            <a:r>
              <a:rPr kumimoji="1"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Web</a:t>
            </a:r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と別セグメントへ配置し、必要な通信以外は遮断する。</a:t>
            </a:r>
          </a:p>
        </p:txBody>
      </p: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ECC46126-90EB-4F3A-BE79-3C81C4399C29}"/>
              </a:ext>
            </a:extLst>
          </p:cNvPr>
          <p:cNvSpPr txBox="1"/>
          <p:nvPr/>
        </p:nvSpPr>
        <p:spPr>
          <a:xfrm>
            <a:off x="2762194" y="5508706"/>
            <a:ext cx="179716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・乗っ取りやウイルス感染。</a:t>
            </a:r>
            <a:endParaRPr kumimoji="1" lang="ja-JP" altLang="en-US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E577FCF3-5E3F-48D0-9B92-6533D75C00F9}"/>
              </a:ext>
            </a:extLst>
          </p:cNvPr>
          <p:cNvSpPr txBox="1"/>
          <p:nvPr/>
        </p:nvSpPr>
        <p:spPr>
          <a:xfrm>
            <a:off x="9418970" y="4066953"/>
            <a:ext cx="10011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セグメント</a:t>
            </a:r>
            <a:r>
              <a:rPr kumimoji="1" lang="en-US" altLang="ja-JP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#1</a:t>
            </a:r>
            <a:endParaRPr kumimoji="1" lang="ja-JP" altLang="en-US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8174E7BF-5CFF-4BE7-8774-4F3C2A870E16}"/>
              </a:ext>
            </a:extLst>
          </p:cNvPr>
          <p:cNvSpPr txBox="1"/>
          <p:nvPr/>
        </p:nvSpPr>
        <p:spPr>
          <a:xfrm>
            <a:off x="9418970" y="5056220"/>
            <a:ext cx="10011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セグメント</a:t>
            </a:r>
            <a:r>
              <a:rPr kumimoji="1" lang="en-US" altLang="ja-JP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#2</a:t>
            </a:r>
            <a:endParaRPr kumimoji="1" lang="ja-JP" altLang="en-US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cxnSp>
        <p:nvCxnSpPr>
          <p:cNvPr id="71" name="コネクタ: 曲線 70">
            <a:extLst>
              <a:ext uri="{FF2B5EF4-FFF2-40B4-BE49-F238E27FC236}">
                <a16:creationId xmlns:a16="http://schemas.microsoft.com/office/drawing/2014/main" id="{138AD353-DFED-43AD-898D-82686F3FA3D0}"/>
              </a:ext>
            </a:extLst>
          </p:cNvPr>
          <p:cNvCxnSpPr>
            <a:stCxn id="44" idx="2"/>
            <a:endCxn id="46" idx="2"/>
          </p:cNvCxnSpPr>
          <p:nvPr/>
        </p:nvCxnSpPr>
        <p:spPr>
          <a:xfrm rot="16200000" flipH="1">
            <a:off x="3575050" y="4537439"/>
            <a:ext cx="12700" cy="914400"/>
          </a:xfrm>
          <a:prstGeom prst="curvedConnector3">
            <a:avLst>
              <a:gd name="adj1" fmla="val 4000000"/>
            </a:avLst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コネクタ: 曲線 72">
            <a:extLst>
              <a:ext uri="{FF2B5EF4-FFF2-40B4-BE49-F238E27FC236}">
                <a16:creationId xmlns:a16="http://schemas.microsoft.com/office/drawing/2014/main" id="{28FCDCA8-E984-4DE9-AF28-9EDB904664E6}"/>
              </a:ext>
            </a:extLst>
          </p:cNvPr>
          <p:cNvCxnSpPr>
            <a:cxnSpLocks/>
            <a:stCxn id="53" idx="0"/>
            <a:endCxn id="56" idx="0"/>
          </p:cNvCxnSpPr>
          <p:nvPr/>
        </p:nvCxnSpPr>
        <p:spPr>
          <a:xfrm rot="5400000" flipH="1" flipV="1">
            <a:off x="9032644" y="4259896"/>
            <a:ext cx="5825" cy="892172"/>
          </a:xfrm>
          <a:prstGeom prst="curvedConnector3">
            <a:avLst>
              <a:gd name="adj1" fmla="val 4024464"/>
            </a:avLst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DF2DF798-4AD4-48FD-8FF8-15EE0FBA9F1B}"/>
              </a:ext>
            </a:extLst>
          </p:cNvPr>
          <p:cNvSpPr txBox="1"/>
          <p:nvPr/>
        </p:nvSpPr>
        <p:spPr>
          <a:xfrm>
            <a:off x="9481640" y="4445523"/>
            <a:ext cx="76517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・ブロック</a:t>
            </a:r>
            <a:endParaRPr kumimoji="1" lang="ja-JP" altLang="en-US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327ED46E-BE45-4E59-9A85-E09BA3DCBB7E}"/>
              </a:ext>
            </a:extLst>
          </p:cNvPr>
          <p:cNvSpPr txBox="1"/>
          <p:nvPr/>
        </p:nvSpPr>
        <p:spPr>
          <a:xfrm>
            <a:off x="4010510" y="4066953"/>
            <a:ext cx="10011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セグメント</a:t>
            </a:r>
            <a:r>
              <a:rPr kumimoji="1" lang="en-US" altLang="ja-JP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#1</a:t>
            </a:r>
            <a:endParaRPr kumimoji="1" lang="ja-JP" altLang="en-US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236548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89</TotalTime>
  <Words>334</Words>
  <PresentationFormat>ワイド画面</PresentationFormat>
  <Paragraphs>50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Meiryo UI</vt:lpstr>
      <vt:lpstr>游ゴシック</vt:lpstr>
      <vt:lpstr>游ゴシック Light</vt:lpstr>
      <vt:lpstr>Arial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2021-10-14T05:28:37Z</dcterms:created>
  <dcterms:modified xsi:type="dcterms:W3CDTF">2021-10-14T13:02:33Z</dcterms:modified>
</cp:coreProperties>
</file>

<file path=docProps/thumbnail.jpeg>
</file>