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0" r:id="rId4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既定のセクション" id="{28DFCEA8-4C03-492D-A76B-D6ECD8CD882B}">
          <p14:sldIdLst>
            <p14:sldId id="256"/>
            <p14:sldId id="259"/>
            <p14:sldId id="260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91" d="100"/>
          <a:sy n="91" d="100"/>
        </p:scale>
        <p:origin x="44" y="6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卓 井上" userId="df32ab51ccc28498" providerId="LiveId" clId="{F671E1E8-293D-428F-801E-8E25701B444F}"/>
    <pc:docChg chg="undo custSel addSld delSld modSld addSection delSection modSection">
      <pc:chgData name="卓 井上" userId="df32ab51ccc28498" providerId="LiveId" clId="{F671E1E8-293D-428F-801E-8E25701B444F}" dt="2021-10-19T13:00:49.314" v="2299" actId="20577"/>
      <pc:docMkLst>
        <pc:docMk/>
      </pc:docMkLst>
      <pc:sldChg chg="addSp delSp modSp mod">
        <pc:chgData name="卓 井上" userId="df32ab51ccc28498" providerId="LiveId" clId="{F671E1E8-293D-428F-801E-8E25701B444F}" dt="2021-10-19T13:00:26.353" v="2291" actId="20577"/>
        <pc:sldMkLst>
          <pc:docMk/>
          <pc:sldMk cId="3879580235" sldId="256"/>
        </pc:sldMkLst>
        <pc:spChg chg="del">
          <ac:chgData name="卓 井上" userId="df32ab51ccc28498" providerId="LiveId" clId="{F671E1E8-293D-428F-801E-8E25701B444F}" dt="2021-10-18T05:54:37.136" v="7" actId="478"/>
          <ac:spMkLst>
            <pc:docMk/>
            <pc:sldMk cId="3879580235" sldId="256"/>
            <ac:spMk id="4" creationId="{239BA884-2E06-4280-9B9C-B19BD41B748B}"/>
          </ac:spMkLst>
        </pc:spChg>
        <pc:spChg chg="del">
          <ac:chgData name="卓 井上" userId="df32ab51ccc28498" providerId="LiveId" clId="{F671E1E8-293D-428F-801E-8E25701B444F}" dt="2021-10-18T05:54:29.871" v="5" actId="478"/>
          <ac:spMkLst>
            <pc:docMk/>
            <pc:sldMk cId="3879580235" sldId="256"/>
            <ac:spMk id="5" creationId="{489FEFAD-422F-48E7-940B-7B822AA59580}"/>
          </ac:spMkLst>
        </pc:spChg>
        <pc:spChg chg="mod">
          <ac:chgData name="卓 井上" userId="df32ab51ccc28498" providerId="LiveId" clId="{F671E1E8-293D-428F-801E-8E25701B444F}" dt="2021-10-18T23:06:39.660" v="765" actId="1076"/>
          <ac:spMkLst>
            <pc:docMk/>
            <pc:sldMk cId="3879580235" sldId="256"/>
            <ac:spMk id="6" creationId="{650F249B-0E68-451F-A5A5-0AB4D4FD8C35}"/>
          </ac:spMkLst>
        </pc:spChg>
        <pc:spChg chg="del">
          <ac:chgData name="卓 井上" userId="df32ab51ccc28498" providerId="LiveId" clId="{F671E1E8-293D-428F-801E-8E25701B444F}" dt="2021-10-18T05:54:29.871" v="5" actId="478"/>
          <ac:spMkLst>
            <pc:docMk/>
            <pc:sldMk cId="3879580235" sldId="256"/>
            <ac:spMk id="8" creationId="{A66E7B2E-5307-427B-AFDD-B391F213820B}"/>
          </ac:spMkLst>
        </pc:spChg>
        <pc:spChg chg="del">
          <ac:chgData name="卓 井上" userId="df32ab51ccc28498" providerId="LiveId" clId="{F671E1E8-293D-428F-801E-8E25701B444F}" dt="2021-10-18T05:54:29.871" v="5" actId="478"/>
          <ac:spMkLst>
            <pc:docMk/>
            <pc:sldMk cId="3879580235" sldId="256"/>
            <ac:spMk id="9" creationId="{CA317367-7EAB-44AA-A147-FACA828876D5}"/>
          </ac:spMkLst>
        </pc:spChg>
        <pc:spChg chg="mod">
          <ac:chgData name="卓 井上" userId="df32ab51ccc28498" providerId="LiveId" clId="{F671E1E8-293D-428F-801E-8E25701B444F}" dt="2021-10-19T12:59:51.754" v="2284" actId="20577"/>
          <ac:spMkLst>
            <pc:docMk/>
            <pc:sldMk cId="3879580235" sldId="256"/>
            <ac:spMk id="10" creationId="{C0AFECB0-67A2-4D35-B56D-F45795136439}"/>
          </ac:spMkLst>
        </pc:spChg>
        <pc:spChg chg="mod">
          <ac:chgData name="卓 井上" userId="df32ab51ccc28498" providerId="LiveId" clId="{F671E1E8-293D-428F-801E-8E25701B444F}" dt="2021-10-18T06:00:16.448" v="231" actId="27636"/>
          <ac:spMkLst>
            <pc:docMk/>
            <pc:sldMk cId="3879580235" sldId="256"/>
            <ac:spMk id="11" creationId="{77DF5DCE-954A-4D6C-85C6-5C532A053580}"/>
          </ac:spMkLst>
        </pc:spChg>
        <pc:spChg chg="add mod">
          <ac:chgData name="卓 井上" userId="df32ab51ccc28498" providerId="LiveId" clId="{F671E1E8-293D-428F-801E-8E25701B444F}" dt="2021-10-18T23:14:38.042" v="1044" actId="1076"/>
          <ac:spMkLst>
            <pc:docMk/>
            <pc:sldMk cId="3879580235" sldId="256"/>
            <ac:spMk id="12" creationId="{FD0BAD60-C68F-44AB-A164-993C1E354D56}"/>
          </ac:spMkLst>
        </pc:spChg>
        <pc:spChg chg="add mod">
          <ac:chgData name="卓 井上" userId="df32ab51ccc28498" providerId="LiveId" clId="{F671E1E8-293D-428F-801E-8E25701B444F}" dt="2021-10-18T23:14:38.042" v="1044" actId="1076"/>
          <ac:spMkLst>
            <pc:docMk/>
            <pc:sldMk cId="3879580235" sldId="256"/>
            <ac:spMk id="14" creationId="{9453598B-011B-4FA6-90AF-6D05B4E193B8}"/>
          </ac:spMkLst>
        </pc:spChg>
        <pc:spChg chg="add mod">
          <ac:chgData name="卓 井上" userId="df32ab51ccc28498" providerId="LiveId" clId="{F671E1E8-293D-428F-801E-8E25701B444F}" dt="2021-10-18T05:57:08.863" v="20" actId="571"/>
          <ac:spMkLst>
            <pc:docMk/>
            <pc:sldMk cId="3879580235" sldId="256"/>
            <ac:spMk id="15" creationId="{93FBC895-C0F2-4CDD-B593-8E4377FE52F4}"/>
          </ac:spMkLst>
        </pc:spChg>
        <pc:spChg chg="add del mod">
          <ac:chgData name="卓 井上" userId="df32ab51ccc28498" providerId="LiveId" clId="{F671E1E8-293D-428F-801E-8E25701B444F}" dt="2021-10-18T10:24:18.721" v="399" actId="478"/>
          <ac:spMkLst>
            <pc:docMk/>
            <pc:sldMk cId="3879580235" sldId="256"/>
            <ac:spMk id="15" creationId="{B66929F6-E446-47EF-BE28-2AE72641CB8C}"/>
          </ac:spMkLst>
        </pc:spChg>
        <pc:spChg chg="add del mod">
          <ac:chgData name="卓 井上" userId="df32ab51ccc28498" providerId="LiveId" clId="{F671E1E8-293D-428F-801E-8E25701B444F}" dt="2021-10-18T10:24:18.721" v="399" actId="478"/>
          <ac:spMkLst>
            <pc:docMk/>
            <pc:sldMk cId="3879580235" sldId="256"/>
            <ac:spMk id="16" creationId="{2A6A35A2-AADC-437F-8F1F-956A3A1063E8}"/>
          </ac:spMkLst>
        </pc:spChg>
        <pc:spChg chg="add mod">
          <ac:chgData name="卓 井上" userId="df32ab51ccc28498" providerId="LiveId" clId="{F671E1E8-293D-428F-801E-8E25701B444F}" dt="2021-10-18T05:57:08.863" v="20" actId="571"/>
          <ac:spMkLst>
            <pc:docMk/>
            <pc:sldMk cId="3879580235" sldId="256"/>
            <ac:spMk id="16" creationId="{67D8B57C-3A62-4FFD-80F5-ABFBCED2905C}"/>
          </ac:spMkLst>
        </pc:spChg>
        <pc:spChg chg="add mod">
          <ac:chgData name="卓 井上" userId="df32ab51ccc28498" providerId="LiveId" clId="{F671E1E8-293D-428F-801E-8E25701B444F}" dt="2021-10-18T23:14:38.042" v="1044" actId="1076"/>
          <ac:spMkLst>
            <pc:docMk/>
            <pc:sldMk cId="3879580235" sldId="256"/>
            <ac:spMk id="17" creationId="{C809784C-215C-41A4-BE40-1ED09B608E01}"/>
          </ac:spMkLst>
        </pc:spChg>
        <pc:spChg chg="add mod">
          <ac:chgData name="卓 井上" userId="df32ab51ccc28498" providerId="LiveId" clId="{F671E1E8-293D-428F-801E-8E25701B444F}" dt="2021-10-18T10:23:55.009" v="392" actId="571"/>
          <ac:spMkLst>
            <pc:docMk/>
            <pc:sldMk cId="3879580235" sldId="256"/>
            <ac:spMk id="19" creationId="{2391CAEE-5DD2-45E2-A60A-512A56AD936E}"/>
          </ac:spMkLst>
        </pc:spChg>
        <pc:spChg chg="add mod">
          <ac:chgData name="卓 井上" userId="df32ab51ccc28498" providerId="LiveId" clId="{F671E1E8-293D-428F-801E-8E25701B444F}" dt="2021-10-18T10:23:55.009" v="392" actId="571"/>
          <ac:spMkLst>
            <pc:docMk/>
            <pc:sldMk cId="3879580235" sldId="256"/>
            <ac:spMk id="21" creationId="{305E0602-741B-4604-82CF-8466F0CD008C}"/>
          </ac:spMkLst>
        </pc:spChg>
        <pc:spChg chg="add mod">
          <ac:chgData name="卓 井上" userId="df32ab51ccc28498" providerId="LiveId" clId="{F671E1E8-293D-428F-801E-8E25701B444F}" dt="2021-10-18T23:06:39.660" v="765" actId="1076"/>
          <ac:spMkLst>
            <pc:docMk/>
            <pc:sldMk cId="3879580235" sldId="256"/>
            <ac:spMk id="23" creationId="{DF9A240D-19C6-4880-8540-715BC01BCDED}"/>
          </ac:spMkLst>
        </pc:spChg>
        <pc:spChg chg="add mod">
          <ac:chgData name="卓 井上" userId="df32ab51ccc28498" providerId="LiveId" clId="{F671E1E8-293D-428F-801E-8E25701B444F}" dt="2021-10-18T23:06:39.660" v="765" actId="1076"/>
          <ac:spMkLst>
            <pc:docMk/>
            <pc:sldMk cId="3879580235" sldId="256"/>
            <ac:spMk id="24" creationId="{911DF433-DD56-4873-B1F0-9AC54B08000C}"/>
          </ac:spMkLst>
        </pc:spChg>
        <pc:spChg chg="add mod">
          <ac:chgData name="卓 井上" userId="df32ab51ccc28498" providerId="LiveId" clId="{F671E1E8-293D-428F-801E-8E25701B444F}" dt="2021-10-18T23:09:03.649" v="920" actId="20577"/>
          <ac:spMkLst>
            <pc:docMk/>
            <pc:sldMk cId="3879580235" sldId="256"/>
            <ac:spMk id="25" creationId="{0A01882C-0FA4-4C21-B6DB-00F7B8CA8E53}"/>
          </ac:spMkLst>
        </pc:spChg>
        <pc:spChg chg="add mod">
          <ac:chgData name="卓 井上" userId="df32ab51ccc28498" providerId="LiveId" clId="{F671E1E8-293D-428F-801E-8E25701B444F}" dt="2021-10-18T23:09:14.636" v="923" actId="403"/>
          <ac:spMkLst>
            <pc:docMk/>
            <pc:sldMk cId="3879580235" sldId="256"/>
            <ac:spMk id="26" creationId="{2ED5D4E2-BF5B-460B-904A-5BFEE98193A6}"/>
          </ac:spMkLst>
        </pc:spChg>
        <pc:spChg chg="add mod">
          <ac:chgData name="卓 井上" userId="df32ab51ccc28498" providerId="LiveId" clId="{F671E1E8-293D-428F-801E-8E25701B444F}" dt="2021-10-18T23:09:46.297" v="989" actId="20577"/>
          <ac:spMkLst>
            <pc:docMk/>
            <pc:sldMk cId="3879580235" sldId="256"/>
            <ac:spMk id="27" creationId="{758CCAB4-47B3-4EB1-B73B-89CADFE3EDA5}"/>
          </ac:spMkLst>
        </pc:spChg>
        <pc:spChg chg="add mod">
          <ac:chgData name="卓 井上" userId="df32ab51ccc28498" providerId="LiveId" clId="{F671E1E8-293D-428F-801E-8E25701B444F}" dt="2021-10-18T23:09:36.630" v="969" actId="20577"/>
          <ac:spMkLst>
            <pc:docMk/>
            <pc:sldMk cId="3879580235" sldId="256"/>
            <ac:spMk id="28" creationId="{1317E087-457C-4DD8-AF16-4A0BFAA2B57F}"/>
          </ac:spMkLst>
        </pc:spChg>
        <pc:spChg chg="add mod">
          <ac:chgData name="卓 井上" userId="df32ab51ccc28498" providerId="LiveId" clId="{F671E1E8-293D-428F-801E-8E25701B444F}" dt="2021-10-18T23:07:01.080" v="767" actId="1076"/>
          <ac:spMkLst>
            <pc:docMk/>
            <pc:sldMk cId="3879580235" sldId="256"/>
            <ac:spMk id="29" creationId="{164B7E89-12DE-4FCE-ACA9-F26D2C6CFA8E}"/>
          </ac:spMkLst>
        </pc:spChg>
        <pc:spChg chg="add del mod">
          <ac:chgData name="卓 井上" userId="df32ab51ccc28498" providerId="LiveId" clId="{F671E1E8-293D-428F-801E-8E25701B444F}" dt="2021-10-18T10:24:38.961" v="406" actId="478"/>
          <ac:spMkLst>
            <pc:docMk/>
            <pc:sldMk cId="3879580235" sldId="256"/>
            <ac:spMk id="29" creationId="{9E89573F-2471-418F-A901-C6236FC43793}"/>
          </ac:spMkLst>
        </pc:spChg>
        <pc:spChg chg="add mod">
          <ac:chgData name="卓 井上" userId="df32ab51ccc28498" providerId="LiveId" clId="{F671E1E8-293D-428F-801E-8E25701B444F}" dt="2021-10-19T13:00:26.353" v="2291" actId="20577"/>
          <ac:spMkLst>
            <pc:docMk/>
            <pc:sldMk cId="3879580235" sldId="256"/>
            <ac:spMk id="30" creationId="{110AB3B6-6EB6-411C-88AB-459F33727555}"/>
          </ac:spMkLst>
        </pc:spChg>
        <pc:spChg chg="add mod">
          <ac:chgData name="卓 井上" userId="df32ab51ccc28498" providerId="LiveId" clId="{F671E1E8-293D-428F-801E-8E25701B444F}" dt="2021-10-19T12:51:59.624" v="1725" actId="20577"/>
          <ac:spMkLst>
            <pc:docMk/>
            <pc:sldMk cId="3879580235" sldId="256"/>
            <ac:spMk id="32" creationId="{B61BF04D-0727-455F-B2D9-FE8F0308F66F}"/>
          </ac:spMkLst>
        </pc:spChg>
        <pc:spChg chg="add mod">
          <ac:chgData name="卓 井上" userId="df32ab51ccc28498" providerId="LiveId" clId="{F671E1E8-293D-428F-801E-8E25701B444F}" dt="2021-10-18T23:14:35.911" v="1043" actId="571"/>
          <ac:spMkLst>
            <pc:docMk/>
            <pc:sldMk cId="3879580235" sldId="256"/>
            <ac:spMk id="58" creationId="{13FA999F-9EEE-4E11-A7A3-288989F20C24}"/>
          </ac:spMkLst>
        </pc:spChg>
        <pc:spChg chg="add mod">
          <ac:chgData name="卓 井上" userId="df32ab51ccc28498" providerId="LiveId" clId="{F671E1E8-293D-428F-801E-8E25701B444F}" dt="2021-10-18T23:14:35.911" v="1043" actId="571"/>
          <ac:spMkLst>
            <pc:docMk/>
            <pc:sldMk cId="3879580235" sldId="256"/>
            <ac:spMk id="59" creationId="{0169FEA3-B549-41B1-B78A-1B3B70718A89}"/>
          </ac:spMkLst>
        </pc:spChg>
        <pc:spChg chg="add mod">
          <ac:chgData name="卓 井上" userId="df32ab51ccc28498" providerId="LiveId" clId="{F671E1E8-293D-428F-801E-8E25701B444F}" dt="2021-10-18T23:14:35.911" v="1043" actId="571"/>
          <ac:spMkLst>
            <pc:docMk/>
            <pc:sldMk cId="3879580235" sldId="256"/>
            <ac:spMk id="60" creationId="{3ADBEB04-465B-41BE-A921-AC1ED9E3E587}"/>
          </ac:spMkLst>
        </pc:spChg>
        <pc:spChg chg="add mod">
          <ac:chgData name="卓 井上" userId="df32ab51ccc28498" providerId="LiveId" clId="{F671E1E8-293D-428F-801E-8E25701B444F}" dt="2021-10-19T12:52:03.710" v="1726" actId="1076"/>
          <ac:spMkLst>
            <pc:docMk/>
            <pc:sldMk cId="3879580235" sldId="256"/>
            <ac:spMk id="70" creationId="{0831DF3C-6283-44DF-B365-B62B1780EC79}"/>
          </ac:spMkLst>
        </pc:spChg>
        <pc:cxnChg chg="add mod">
          <ac:chgData name="卓 井上" userId="df32ab51ccc28498" providerId="LiveId" clId="{F671E1E8-293D-428F-801E-8E25701B444F}" dt="2021-10-18T23:14:38.042" v="1044" actId="1076"/>
          <ac:cxnSpMkLst>
            <pc:docMk/>
            <pc:sldMk cId="3879580235" sldId="256"/>
            <ac:cxnSpMk id="3" creationId="{62C5565A-636C-4CB9-BB07-1E7A53F7F76B}"/>
          </ac:cxnSpMkLst>
        </pc:cxnChg>
        <pc:cxnChg chg="add del">
          <ac:chgData name="卓 井上" userId="df32ab51ccc28498" providerId="LiveId" clId="{F671E1E8-293D-428F-801E-8E25701B444F}" dt="2021-10-18T23:05:27.064" v="764" actId="11529"/>
          <ac:cxnSpMkLst>
            <pc:docMk/>
            <pc:sldMk cId="3879580235" sldId="256"/>
            <ac:cxnSpMk id="4" creationId="{AF53F268-B5DB-40CA-ACA1-007972EFE834}"/>
          </ac:cxnSpMkLst>
        </pc:cxnChg>
        <pc:cxnChg chg="add mod">
          <ac:chgData name="卓 井上" userId="df32ab51ccc28498" providerId="LiveId" clId="{F671E1E8-293D-428F-801E-8E25701B444F}" dt="2021-10-18T23:14:38.042" v="1044" actId="1076"/>
          <ac:cxnSpMkLst>
            <pc:docMk/>
            <pc:sldMk cId="3879580235" sldId="256"/>
            <ac:cxnSpMk id="18" creationId="{8C8F6E78-E78D-4CEB-B426-D611906C9C6D}"/>
          </ac:cxnSpMkLst>
        </pc:cxnChg>
        <pc:cxnChg chg="add mod">
          <ac:chgData name="卓 井上" userId="df32ab51ccc28498" providerId="LiveId" clId="{F671E1E8-293D-428F-801E-8E25701B444F}" dt="2021-10-18T23:14:38.042" v="1044" actId="1076"/>
          <ac:cxnSpMkLst>
            <pc:docMk/>
            <pc:sldMk cId="3879580235" sldId="256"/>
            <ac:cxnSpMk id="20" creationId="{ABC31233-7DD9-4AE4-91BF-6016816990BE}"/>
          </ac:cxnSpMkLst>
        </pc:cxnChg>
        <pc:cxnChg chg="add mod">
          <ac:chgData name="卓 井上" userId="df32ab51ccc28498" providerId="LiveId" clId="{F671E1E8-293D-428F-801E-8E25701B444F}" dt="2021-10-18T23:14:42.496" v="1045" actId="14100"/>
          <ac:cxnSpMkLst>
            <pc:docMk/>
            <pc:sldMk cId="3879580235" sldId="256"/>
            <ac:cxnSpMk id="31" creationId="{02E1D154-96EC-4F18-8544-D27E0A1C50BD}"/>
          </ac:cxnSpMkLst>
        </pc:cxnChg>
        <pc:cxnChg chg="add del mod">
          <ac:chgData name="卓 井上" userId="df32ab51ccc28498" providerId="LiveId" clId="{F671E1E8-293D-428F-801E-8E25701B444F}" dt="2021-10-18T10:24:54.602" v="415" actId="478"/>
          <ac:cxnSpMkLst>
            <pc:docMk/>
            <pc:sldMk cId="3879580235" sldId="256"/>
            <ac:cxnSpMk id="32" creationId="{EA811C3D-353B-478D-A83E-12543F4B0683}"/>
          </ac:cxnSpMkLst>
        </pc:cxnChg>
        <pc:cxnChg chg="add del mod">
          <ac:chgData name="卓 井上" userId="df32ab51ccc28498" providerId="LiveId" clId="{F671E1E8-293D-428F-801E-8E25701B444F}" dt="2021-10-18T10:24:52.643" v="414" actId="478"/>
          <ac:cxnSpMkLst>
            <pc:docMk/>
            <pc:sldMk cId="3879580235" sldId="256"/>
            <ac:cxnSpMk id="36" creationId="{E79CC7E7-D1C4-49CF-AB90-FB45AD61E443}"/>
          </ac:cxnSpMkLst>
        </pc:cxnChg>
        <pc:cxnChg chg="add del mod">
          <ac:chgData name="卓 井上" userId="df32ab51ccc28498" providerId="LiveId" clId="{F671E1E8-293D-428F-801E-8E25701B444F}" dt="2021-10-18T10:24:52.643" v="414" actId="478"/>
          <ac:cxnSpMkLst>
            <pc:docMk/>
            <pc:sldMk cId="3879580235" sldId="256"/>
            <ac:cxnSpMk id="37" creationId="{FC4C35D1-1E41-47BD-8578-B7EBCBC6E562}"/>
          </ac:cxnSpMkLst>
        </pc:cxnChg>
        <pc:cxnChg chg="add mod">
          <ac:chgData name="卓 井上" userId="df32ab51ccc28498" providerId="LiveId" clId="{F671E1E8-293D-428F-801E-8E25701B444F}" dt="2021-10-18T23:14:16.193" v="1041" actId="208"/>
          <ac:cxnSpMkLst>
            <pc:docMk/>
            <pc:sldMk cId="3879580235" sldId="256"/>
            <ac:cxnSpMk id="40" creationId="{29F9FBFE-C2DE-4C42-91E4-93919E4FA3BE}"/>
          </ac:cxnSpMkLst>
        </pc:cxnChg>
        <pc:cxnChg chg="add mod">
          <ac:chgData name="卓 井上" userId="df32ab51ccc28498" providerId="LiveId" clId="{F671E1E8-293D-428F-801E-8E25701B444F}" dt="2021-10-18T23:14:38.042" v="1044" actId="1076"/>
          <ac:cxnSpMkLst>
            <pc:docMk/>
            <pc:sldMk cId="3879580235" sldId="256"/>
            <ac:cxnSpMk id="41" creationId="{BD5BE4AE-8610-4797-A671-B2E525DD5476}"/>
          </ac:cxnSpMkLst>
        </pc:cxnChg>
        <pc:cxnChg chg="add mod">
          <ac:chgData name="卓 井上" userId="df32ab51ccc28498" providerId="LiveId" clId="{F671E1E8-293D-428F-801E-8E25701B444F}" dt="2021-10-18T23:14:38.042" v="1044" actId="1076"/>
          <ac:cxnSpMkLst>
            <pc:docMk/>
            <pc:sldMk cId="3879580235" sldId="256"/>
            <ac:cxnSpMk id="44" creationId="{DF2B5FF5-5726-4641-882F-15413E91207A}"/>
          </ac:cxnSpMkLst>
        </pc:cxnChg>
        <pc:cxnChg chg="add mod">
          <ac:chgData name="卓 井上" userId="df32ab51ccc28498" providerId="LiveId" clId="{F671E1E8-293D-428F-801E-8E25701B444F}" dt="2021-10-18T23:14:38.042" v="1044" actId="1076"/>
          <ac:cxnSpMkLst>
            <pc:docMk/>
            <pc:sldMk cId="3879580235" sldId="256"/>
            <ac:cxnSpMk id="45" creationId="{7834D296-D87F-4D7F-BD3E-1B18AB6E8CCA}"/>
          </ac:cxnSpMkLst>
        </pc:cxnChg>
        <pc:cxnChg chg="add mod">
          <ac:chgData name="卓 井上" userId="df32ab51ccc28498" providerId="LiveId" clId="{F671E1E8-293D-428F-801E-8E25701B444F}" dt="2021-10-18T23:14:16.193" v="1041" actId="208"/>
          <ac:cxnSpMkLst>
            <pc:docMk/>
            <pc:sldMk cId="3879580235" sldId="256"/>
            <ac:cxnSpMk id="46" creationId="{1F774D11-7908-4AFB-B813-B8768126AD1C}"/>
          </ac:cxnSpMkLst>
        </pc:cxnChg>
        <pc:cxnChg chg="add mod">
          <ac:chgData name="卓 井上" userId="df32ab51ccc28498" providerId="LiveId" clId="{F671E1E8-293D-428F-801E-8E25701B444F}" dt="2021-10-18T23:14:16.193" v="1041" actId="208"/>
          <ac:cxnSpMkLst>
            <pc:docMk/>
            <pc:sldMk cId="3879580235" sldId="256"/>
            <ac:cxnSpMk id="47" creationId="{17C21235-2D15-41D1-98E5-EF500A93E376}"/>
          </ac:cxnSpMkLst>
        </pc:cxnChg>
        <pc:cxnChg chg="add mod">
          <ac:chgData name="卓 井上" userId="df32ab51ccc28498" providerId="LiveId" clId="{F671E1E8-293D-428F-801E-8E25701B444F}" dt="2021-10-18T23:14:16.193" v="1041" actId="208"/>
          <ac:cxnSpMkLst>
            <pc:docMk/>
            <pc:sldMk cId="3879580235" sldId="256"/>
            <ac:cxnSpMk id="48" creationId="{AA8ECEFB-2532-4FFA-A100-F2EFF9C38F5F}"/>
          </ac:cxnSpMkLst>
        </pc:cxnChg>
        <pc:cxnChg chg="add mod">
          <ac:chgData name="卓 井上" userId="df32ab51ccc28498" providerId="LiveId" clId="{F671E1E8-293D-428F-801E-8E25701B444F}" dt="2021-10-18T23:14:38.042" v="1044" actId="1076"/>
          <ac:cxnSpMkLst>
            <pc:docMk/>
            <pc:sldMk cId="3879580235" sldId="256"/>
            <ac:cxnSpMk id="49" creationId="{EACBB6C1-EE91-4B5E-BFD9-711339F7AC18}"/>
          </ac:cxnSpMkLst>
        </pc:cxnChg>
        <pc:cxnChg chg="add mod">
          <ac:chgData name="卓 井上" userId="df32ab51ccc28498" providerId="LiveId" clId="{F671E1E8-293D-428F-801E-8E25701B444F}" dt="2021-10-18T23:14:38.042" v="1044" actId="1076"/>
          <ac:cxnSpMkLst>
            <pc:docMk/>
            <pc:sldMk cId="3879580235" sldId="256"/>
            <ac:cxnSpMk id="50" creationId="{AABD2FBC-F88D-41A1-A96E-3BD189A0E0D9}"/>
          </ac:cxnSpMkLst>
        </pc:cxnChg>
        <pc:cxnChg chg="add mod">
          <ac:chgData name="卓 井上" userId="df32ab51ccc28498" providerId="LiveId" clId="{F671E1E8-293D-428F-801E-8E25701B444F}" dt="2021-10-18T23:14:16.193" v="1041" actId="208"/>
          <ac:cxnSpMkLst>
            <pc:docMk/>
            <pc:sldMk cId="3879580235" sldId="256"/>
            <ac:cxnSpMk id="51" creationId="{9932FB4F-0BF3-474E-BDD3-D902D5A48C31}"/>
          </ac:cxnSpMkLst>
        </pc:cxnChg>
      </pc:sldChg>
      <pc:sldChg chg="del">
        <pc:chgData name="卓 井上" userId="df32ab51ccc28498" providerId="LiveId" clId="{F671E1E8-293D-428F-801E-8E25701B444F}" dt="2021-10-19T13:00:07.112" v="2286" actId="2696"/>
        <pc:sldMkLst>
          <pc:docMk/>
          <pc:sldMk cId="259794376" sldId="257"/>
        </pc:sldMkLst>
      </pc:sldChg>
      <pc:sldChg chg="del">
        <pc:chgData name="卓 井上" userId="df32ab51ccc28498" providerId="LiveId" clId="{F671E1E8-293D-428F-801E-8E25701B444F}" dt="2021-10-19T13:00:09.125" v="2287" actId="2696"/>
        <pc:sldMkLst>
          <pc:docMk/>
          <pc:sldMk cId="4223654855" sldId="258"/>
        </pc:sldMkLst>
      </pc:sldChg>
      <pc:sldChg chg="addSp delSp modSp add mod">
        <pc:chgData name="卓 井上" userId="df32ab51ccc28498" providerId="LiveId" clId="{F671E1E8-293D-428F-801E-8E25701B444F}" dt="2021-10-19T13:00:44.614" v="2295" actId="20577"/>
        <pc:sldMkLst>
          <pc:docMk/>
          <pc:sldMk cId="3040382818" sldId="259"/>
        </pc:sldMkLst>
        <pc:spChg chg="mod">
          <ac:chgData name="卓 井上" userId="df32ab51ccc28498" providerId="LiveId" clId="{F671E1E8-293D-428F-801E-8E25701B444F}" dt="2021-10-19T12:51:32.914" v="1666" actId="1076"/>
          <ac:spMkLst>
            <pc:docMk/>
            <pc:sldMk cId="3040382818" sldId="259"/>
            <ac:spMk id="6" creationId="{650F249B-0E68-451F-A5A5-0AB4D4FD8C35}"/>
          </ac:spMkLst>
        </pc:spChg>
        <pc:spChg chg="mod">
          <ac:chgData name="卓 井上" userId="df32ab51ccc28498" providerId="LiveId" clId="{F671E1E8-293D-428F-801E-8E25701B444F}" dt="2021-10-19T13:00:44.614" v="2295" actId="20577"/>
          <ac:spMkLst>
            <pc:docMk/>
            <pc:sldMk cId="3040382818" sldId="259"/>
            <ac:spMk id="10" creationId="{C0AFECB0-67A2-4D35-B56D-F45795136439}"/>
          </ac:spMkLst>
        </pc:spChg>
        <pc:spChg chg="mod">
          <ac:chgData name="卓 井上" userId="df32ab51ccc28498" providerId="LiveId" clId="{F671E1E8-293D-428F-801E-8E25701B444F}" dt="2021-10-19T12:56:22.056" v="2106" actId="27636"/>
          <ac:spMkLst>
            <pc:docMk/>
            <pc:sldMk cId="3040382818" sldId="259"/>
            <ac:spMk id="11" creationId="{77DF5DCE-954A-4D6C-85C6-5C532A053580}"/>
          </ac:spMkLst>
        </pc:spChg>
        <pc:spChg chg="mod">
          <ac:chgData name="卓 井上" userId="df32ab51ccc28498" providerId="LiveId" clId="{F671E1E8-293D-428F-801E-8E25701B444F}" dt="2021-10-19T12:51:27.298" v="1665" actId="1076"/>
          <ac:spMkLst>
            <pc:docMk/>
            <pc:sldMk cId="3040382818" sldId="259"/>
            <ac:spMk id="12" creationId="{FD0BAD60-C68F-44AB-A164-993C1E354D56}"/>
          </ac:spMkLst>
        </pc:spChg>
        <pc:spChg chg="mod">
          <ac:chgData name="卓 井上" userId="df32ab51ccc28498" providerId="LiveId" clId="{F671E1E8-293D-428F-801E-8E25701B444F}" dt="2021-10-19T12:46:05.885" v="1169" actId="20577"/>
          <ac:spMkLst>
            <pc:docMk/>
            <pc:sldMk cId="3040382818" sldId="259"/>
            <ac:spMk id="14" creationId="{9453598B-011B-4FA6-90AF-6D05B4E193B8}"/>
          </ac:spMkLst>
        </pc:spChg>
        <pc:spChg chg="del">
          <ac:chgData name="卓 井上" userId="df32ab51ccc28498" providerId="LiveId" clId="{F671E1E8-293D-428F-801E-8E25701B444F}" dt="2021-10-19T12:48:16.733" v="1421" actId="478"/>
          <ac:spMkLst>
            <pc:docMk/>
            <pc:sldMk cId="3040382818" sldId="259"/>
            <ac:spMk id="17" creationId="{C809784C-215C-41A4-BE40-1ED09B608E01}"/>
          </ac:spMkLst>
        </pc:spChg>
        <pc:spChg chg="mod">
          <ac:chgData name="卓 井上" userId="df32ab51ccc28498" providerId="LiveId" clId="{F671E1E8-293D-428F-801E-8E25701B444F}" dt="2021-10-19T12:51:38.764" v="1667" actId="1076"/>
          <ac:spMkLst>
            <pc:docMk/>
            <pc:sldMk cId="3040382818" sldId="259"/>
            <ac:spMk id="23" creationId="{DF9A240D-19C6-4880-8540-715BC01BCDED}"/>
          </ac:spMkLst>
        </pc:spChg>
        <pc:spChg chg="mod">
          <ac:chgData name="卓 井上" userId="df32ab51ccc28498" providerId="LiveId" clId="{F671E1E8-293D-428F-801E-8E25701B444F}" dt="2021-10-19T12:49:25.514" v="1504" actId="14100"/>
          <ac:spMkLst>
            <pc:docMk/>
            <pc:sldMk cId="3040382818" sldId="259"/>
            <ac:spMk id="24" creationId="{911DF433-DD56-4873-B1F0-9AC54B08000C}"/>
          </ac:spMkLst>
        </pc:spChg>
        <pc:spChg chg="mod">
          <ac:chgData name="卓 井上" userId="df32ab51ccc28498" providerId="LiveId" clId="{F671E1E8-293D-428F-801E-8E25701B444F}" dt="2021-10-19T12:47:02.333" v="1257" actId="20577"/>
          <ac:spMkLst>
            <pc:docMk/>
            <pc:sldMk cId="3040382818" sldId="259"/>
            <ac:spMk id="25" creationId="{0A01882C-0FA4-4C21-B6DB-00F7B8CA8E53}"/>
          </ac:spMkLst>
        </pc:spChg>
        <pc:spChg chg="mod">
          <ac:chgData name="卓 井上" userId="df32ab51ccc28498" providerId="LiveId" clId="{F671E1E8-293D-428F-801E-8E25701B444F}" dt="2021-10-19T12:46:52.604" v="1237" actId="20577"/>
          <ac:spMkLst>
            <pc:docMk/>
            <pc:sldMk cId="3040382818" sldId="259"/>
            <ac:spMk id="26" creationId="{2ED5D4E2-BF5B-460B-904A-5BFEE98193A6}"/>
          </ac:spMkLst>
        </pc:spChg>
        <pc:spChg chg="mod">
          <ac:chgData name="卓 井上" userId="df32ab51ccc28498" providerId="LiveId" clId="{F671E1E8-293D-428F-801E-8E25701B444F}" dt="2021-10-19T12:48:14.487" v="1420" actId="20577"/>
          <ac:spMkLst>
            <pc:docMk/>
            <pc:sldMk cId="3040382818" sldId="259"/>
            <ac:spMk id="27" creationId="{758CCAB4-47B3-4EB1-B73B-89CADFE3EDA5}"/>
          </ac:spMkLst>
        </pc:spChg>
        <pc:spChg chg="mod">
          <ac:chgData name="卓 井上" userId="df32ab51ccc28498" providerId="LiveId" clId="{F671E1E8-293D-428F-801E-8E25701B444F}" dt="2021-10-19T12:48:04.688" v="1388" actId="20577"/>
          <ac:spMkLst>
            <pc:docMk/>
            <pc:sldMk cId="3040382818" sldId="259"/>
            <ac:spMk id="28" creationId="{1317E087-457C-4DD8-AF16-4A0BFAA2B57F}"/>
          </ac:spMkLst>
        </pc:spChg>
        <pc:spChg chg="mod">
          <ac:chgData name="卓 井上" userId="df32ab51ccc28498" providerId="LiveId" clId="{F671E1E8-293D-428F-801E-8E25701B444F}" dt="2021-10-19T12:49:28.282" v="1505" actId="14100"/>
          <ac:spMkLst>
            <pc:docMk/>
            <pc:sldMk cId="3040382818" sldId="259"/>
            <ac:spMk id="29" creationId="{164B7E89-12DE-4FCE-ACA9-F26D2C6CFA8E}"/>
          </ac:spMkLst>
        </pc:spChg>
        <pc:spChg chg="mod">
          <ac:chgData name="卓 井上" userId="df32ab51ccc28498" providerId="LiveId" clId="{F671E1E8-293D-428F-801E-8E25701B444F}" dt="2021-10-19T12:47:38.480" v="1350" actId="20577"/>
          <ac:spMkLst>
            <pc:docMk/>
            <pc:sldMk cId="3040382818" sldId="259"/>
            <ac:spMk id="30" creationId="{110AB3B6-6EB6-411C-88AB-459F33727555}"/>
          </ac:spMkLst>
        </pc:spChg>
        <pc:spChg chg="add del mod">
          <ac:chgData name="卓 井上" userId="df32ab51ccc28498" providerId="LiveId" clId="{F671E1E8-293D-428F-801E-8E25701B444F}" dt="2021-10-19T12:51:46.743" v="1668" actId="21"/>
          <ac:spMkLst>
            <pc:docMk/>
            <pc:sldMk cId="3040382818" sldId="259"/>
            <ac:spMk id="35" creationId="{928D583F-0874-460F-A6A9-08CEE678AF0E}"/>
          </ac:spMkLst>
        </pc:spChg>
        <pc:spChg chg="add del mod">
          <ac:chgData name="卓 井上" userId="df32ab51ccc28498" providerId="LiveId" clId="{F671E1E8-293D-428F-801E-8E25701B444F}" dt="2021-10-19T12:51:21.289" v="1664" actId="478"/>
          <ac:spMkLst>
            <pc:docMk/>
            <pc:sldMk cId="3040382818" sldId="259"/>
            <ac:spMk id="36" creationId="{2860D3B4-738D-4BED-BA9C-F1CE46B5511A}"/>
          </ac:spMkLst>
        </pc:spChg>
        <pc:spChg chg="add del mod">
          <ac:chgData name="卓 井上" userId="df32ab51ccc28498" providerId="LiveId" clId="{F671E1E8-293D-428F-801E-8E25701B444F}" dt="2021-10-19T12:51:21.289" v="1664" actId="478"/>
          <ac:spMkLst>
            <pc:docMk/>
            <pc:sldMk cId="3040382818" sldId="259"/>
            <ac:spMk id="37" creationId="{C36BD1E8-CD78-4E67-8C5A-03B56BA0419F}"/>
          </ac:spMkLst>
        </pc:spChg>
        <pc:spChg chg="add del mod">
          <ac:chgData name="卓 井上" userId="df32ab51ccc28498" providerId="LiveId" clId="{F671E1E8-293D-428F-801E-8E25701B444F}" dt="2021-10-19T12:51:21.289" v="1664" actId="478"/>
          <ac:spMkLst>
            <pc:docMk/>
            <pc:sldMk cId="3040382818" sldId="259"/>
            <ac:spMk id="38" creationId="{64370CEC-0760-4A4A-B287-84EC90A28246}"/>
          </ac:spMkLst>
        </pc:spChg>
        <pc:spChg chg="add del mod">
          <ac:chgData name="卓 井上" userId="df32ab51ccc28498" providerId="LiveId" clId="{F671E1E8-293D-428F-801E-8E25701B444F}" dt="2021-10-19T12:51:21.289" v="1664" actId="478"/>
          <ac:spMkLst>
            <pc:docMk/>
            <pc:sldMk cId="3040382818" sldId="259"/>
            <ac:spMk id="39" creationId="{887AC1AB-2564-4E54-A825-0E2B92CE9EF4}"/>
          </ac:spMkLst>
        </pc:spChg>
        <pc:spChg chg="add mod">
          <ac:chgData name="卓 井上" userId="df32ab51ccc28498" providerId="LiveId" clId="{F671E1E8-293D-428F-801E-8E25701B444F}" dt="2021-10-19T12:52:50.414" v="1792" actId="20577"/>
          <ac:spMkLst>
            <pc:docMk/>
            <pc:sldMk cId="3040382818" sldId="259"/>
            <ac:spMk id="52" creationId="{6F608CE8-CE3B-48DD-95F4-2DA4E16CB352}"/>
          </ac:spMkLst>
        </pc:spChg>
        <pc:spChg chg="mod">
          <ac:chgData name="卓 井上" userId="df32ab51ccc28498" providerId="LiveId" clId="{F671E1E8-293D-428F-801E-8E25701B444F}" dt="2021-10-19T12:52:22.501" v="1727" actId="207"/>
          <ac:spMkLst>
            <pc:docMk/>
            <pc:sldMk cId="3040382818" sldId="259"/>
            <ac:spMk id="70" creationId="{0831DF3C-6283-44DF-B365-B62B1780EC79}"/>
          </ac:spMkLst>
        </pc:spChg>
        <pc:cxnChg chg="mod">
          <ac:chgData name="卓 井上" userId="df32ab51ccc28498" providerId="LiveId" clId="{F671E1E8-293D-428F-801E-8E25701B444F}" dt="2021-10-19T12:51:32.914" v="1666" actId="1076"/>
          <ac:cxnSpMkLst>
            <pc:docMk/>
            <pc:sldMk cId="3040382818" sldId="259"/>
            <ac:cxnSpMk id="3" creationId="{62C5565A-636C-4CB9-BB07-1E7A53F7F76B}"/>
          </ac:cxnSpMkLst>
        </pc:cxnChg>
        <pc:cxnChg chg="mod">
          <ac:chgData name="卓 井上" userId="df32ab51ccc28498" providerId="LiveId" clId="{F671E1E8-293D-428F-801E-8E25701B444F}" dt="2021-10-19T12:51:32.914" v="1666" actId="1076"/>
          <ac:cxnSpMkLst>
            <pc:docMk/>
            <pc:sldMk cId="3040382818" sldId="259"/>
            <ac:cxnSpMk id="18" creationId="{8C8F6E78-E78D-4CEB-B426-D611906C9C6D}"/>
          </ac:cxnSpMkLst>
        </pc:cxnChg>
        <pc:cxnChg chg="del mod">
          <ac:chgData name="卓 井上" userId="df32ab51ccc28498" providerId="LiveId" clId="{F671E1E8-293D-428F-801E-8E25701B444F}" dt="2021-10-19T12:48:26.871" v="1424" actId="478"/>
          <ac:cxnSpMkLst>
            <pc:docMk/>
            <pc:sldMk cId="3040382818" sldId="259"/>
            <ac:cxnSpMk id="20" creationId="{ABC31233-7DD9-4AE4-91BF-6016816990BE}"/>
          </ac:cxnSpMkLst>
        </pc:cxnChg>
        <pc:cxnChg chg="mod">
          <ac:chgData name="卓 井上" userId="df32ab51ccc28498" providerId="LiveId" clId="{F671E1E8-293D-428F-801E-8E25701B444F}" dt="2021-10-19T12:51:27.298" v="1665" actId="1076"/>
          <ac:cxnSpMkLst>
            <pc:docMk/>
            <pc:sldMk cId="3040382818" sldId="259"/>
            <ac:cxnSpMk id="44" creationId="{DF2B5FF5-5726-4641-882F-15413E91207A}"/>
          </ac:cxnSpMkLst>
        </pc:cxnChg>
        <pc:cxnChg chg="mod">
          <ac:chgData name="卓 井上" userId="df32ab51ccc28498" providerId="LiveId" clId="{F671E1E8-293D-428F-801E-8E25701B444F}" dt="2021-10-19T12:51:27.298" v="1665" actId="1076"/>
          <ac:cxnSpMkLst>
            <pc:docMk/>
            <pc:sldMk cId="3040382818" sldId="259"/>
            <ac:cxnSpMk id="45" creationId="{7834D296-D87F-4D7F-BD3E-1B18AB6E8CCA}"/>
          </ac:cxnSpMkLst>
        </pc:cxnChg>
        <pc:cxnChg chg="mod">
          <ac:chgData name="卓 井上" userId="df32ab51ccc28498" providerId="LiveId" clId="{F671E1E8-293D-428F-801E-8E25701B444F}" dt="2021-10-19T12:51:27.298" v="1665" actId="1076"/>
          <ac:cxnSpMkLst>
            <pc:docMk/>
            <pc:sldMk cId="3040382818" sldId="259"/>
            <ac:cxnSpMk id="49" creationId="{EACBB6C1-EE91-4B5E-BFD9-711339F7AC18}"/>
          </ac:cxnSpMkLst>
        </pc:cxnChg>
        <pc:cxnChg chg="mod">
          <ac:chgData name="卓 井上" userId="df32ab51ccc28498" providerId="LiveId" clId="{F671E1E8-293D-428F-801E-8E25701B444F}" dt="2021-10-19T12:51:27.298" v="1665" actId="1076"/>
          <ac:cxnSpMkLst>
            <pc:docMk/>
            <pc:sldMk cId="3040382818" sldId="259"/>
            <ac:cxnSpMk id="50" creationId="{AABD2FBC-F88D-41A1-A96E-3BD189A0E0D9}"/>
          </ac:cxnSpMkLst>
        </pc:cxnChg>
      </pc:sldChg>
      <pc:sldChg chg="addSp modSp add mod">
        <pc:chgData name="卓 井上" userId="df32ab51ccc28498" providerId="LiveId" clId="{F671E1E8-293D-428F-801E-8E25701B444F}" dt="2021-10-19T13:00:49.314" v="2299" actId="20577"/>
        <pc:sldMkLst>
          <pc:docMk/>
          <pc:sldMk cId="387462673" sldId="260"/>
        </pc:sldMkLst>
        <pc:spChg chg="mod">
          <ac:chgData name="卓 井上" userId="df32ab51ccc28498" providerId="LiveId" clId="{F671E1E8-293D-428F-801E-8E25701B444F}" dt="2021-10-19T12:59:29.228" v="2277" actId="14100"/>
          <ac:spMkLst>
            <pc:docMk/>
            <pc:sldMk cId="387462673" sldId="260"/>
            <ac:spMk id="6" creationId="{650F249B-0E68-451F-A5A5-0AB4D4FD8C35}"/>
          </ac:spMkLst>
        </pc:spChg>
        <pc:spChg chg="mod">
          <ac:chgData name="卓 井上" userId="df32ab51ccc28498" providerId="LiveId" clId="{F671E1E8-293D-428F-801E-8E25701B444F}" dt="2021-10-19T13:00:49.314" v="2299" actId="20577"/>
          <ac:spMkLst>
            <pc:docMk/>
            <pc:sldMk cId="387462673" sldId="260"/>
            <ac:spMk id="10" creationId="{C0AFECB0-67A2-4D35-B56D-F45795136439}"/>
          </ac:spMkLst>
        </pc:spChg>
        <pc:spChg chg="mod">
          <ac:chgData name="卓 井上" userId="df32ab51ccc28498" providerId="LiveId" clId="{F671E1E8-293D-428F-801E-8E25701B444F}" dt="2021-10-19T12:53:05.738" v="1808" actId="27636"/>
          <ac:spMkLst>
            <pc:docMk/>
            <pc:sldMk cId="387462673" sldId="260"/>
            <ac:spMk id="11" creationId="{77DF5DCE-954A-4D6C-85C6-5C532A053580}"/>
          </ac:spMkLst>
        </pc:spChg>
        <pc:spChg chg="mod">
          <ac:chgData name="卓 井上" userId="df32ab51ccc28498" providerId="LiveId" clId="{F671E1E8-293D-428F-801E-8E25701B444F}" dt="2021-10-19T12:58:37.439" v="2245" actId="1076"/>
          <ac:spMkLst>
            <pc:docMk/>
            <pc:sldMk cId="387462673" sldId="260"/>
            <ac:spMk id="12" creationId="{FD0BAD60-C68F-44AB-A164-993C1E354D56}"/>
          </ac:spMkLst>
        </pc:spChg>
        <pc:spChg chg="mod">
          <ac:chgData name="卓 井上" userId="df32ab51ccc28498" providerId="LiveId" clId="{F671E1E8-293D-428F-801E-8E25701B444F}" dt="2021-10-19T12:53:33.794" v="1917" actId="20577"/>
          <ac:spMkLst>
            <pc:docMk/>
            <pc:sldMk cId="387462673" sldId="260"/>
            <ac:spMk id="14" creationId="{9453598B-011B-4FA6-90AF-6D05B4E193B8}"/>
          </ac:spMkLst>
        </pc:spChg>
        <pc:spChg chg="mod">
          <ac:chgData name="卓 井上" userId="df32ab51ccc28498" providerId="LiveId" clId="{F671E1E8-293D-428F-801E-8E25701B444F}" dt="2021-10-19T12:59:22.390" v="2275" actId="1076"/>
          <ac:spMkLst>
            <pc:docMk/>
            <pc:sldMk cId="387462673" sldId="260"/>
            <ac:spMk id="23" creationId="{DF9A240D-19C6-4880-8540-715BC01BCDED}"/>
          </ac:spMkLst>
        </pc:spChg>
        <pc:spChg chg="mod">
          <ac:chgData name="卓 井上" userId="df32ab51ccc28498" providerId="LiveId" clId="{F671E1E8-293D-428F-801E-8E25701B444F}" dt="2021-10-19T12:54:50.868" v="2032" actId="20577"/>
          <ac:spMkLst>
            <pc:docMk/>
            <pc:sldMk cId="387462673" sldId="260"/>
            <ac:spMk id="25" creationId="{0A01882C-0FA4-4C21-B6DB-00F7B8CA8E53}"/>
          </ac:spMkLst>
        </pc:spChg>
        <pc:spChg chg="mod">
          <ac:chgData name="卓 井上" userId="df32ab51ccc28498" providerId="LiveId" clId="{F671E1E8-293D-428F-801E-8E25701B444F}" dt="2021-10-19T12:54:35.706" v="1988" actId="20577"/>
          <ac:spMkLst>
            <pc:docMk/>
            <pc:sldMk cId="387462673" sldId="260"/>
            <ac:spMk id="26" creationId="{2ED5D4E2-BF5B-460B-904A-5BFEE98193A6}"/>
          </ac:spMkLst>
        </pc:spChg>
        <pc:spChg chg="mod">
          <ac:chgData name="卓 井上" userId="df32ab51ccc28498" providerId="LiveId" clId="{F671E1E8-293D-428F-801E-8E25701B444F}" dt="2021-10-19T12:57:26.918" v="2182" actId="20577"/>
          <ac:spMkLst>
            <pc:docMk/>
            <pc:sldMk cId="387462673" sldId="260"/>
            <ac:spMk id="27" creationId="{758CCAB4-47B3-4EB1-B73B-89CADFE3EDA5}"/>
          </ac:spMkLst>
        </pc:spChg>
        <pc:spChg chg="mod">
          <ac:chgData name="卓 井上" userId="df32ab51ccc28498" providerId="LiveId" clId="{F671E1E8-293D-428F-801E-8E25701B444F}" dt="2021-10-19T12:57:16.611" v="2148" actId="20577"/>
          <ac:spMkLst>
            <pc:docMk/>
            <pc:sldMk cId="387462673" sldId="260"/>
            <ac:spMk id="28" creationId="{1317E087-457C-4DD8-AF16-4A0BFAA2B57F}"/>
          </ac:spMkLst>
        </pc:spChg>
        <pc:spChg chg="mod">
          <ac:chgData name="卓 井上" userId="df32ab51ccc28498" providerId="LiveId" clId="{F671E1E8-293D-428F-801E-8E25701B444F}" dt="2021-10-19T12:57:41.637" v="2222" actId="20577"/>
          <ac:spMkLst>
            <pc:docMk/>
            <pc:sldMk cId="387462673" sldId="260"/>
            <ac:spMk id="30" creationId="{110AB3B6-6EB6-411C-88AB-459F33727555}"/>
          </ac:spMkLst>
        </pc:spChg>
        <pc:spChg chg="mod">
          <ac:chgData name="卓 井上" userId="df32ab51ccc28498" providerId="LiveId" clId="{F671E1E8-293D-428F-801E-8E25701B444F}" dt="2021-10-19T12:58:59.034" v="2274" actId="20577"/>
          <ac:spMkLst>
            <pc:docMk/>
            <pc:sldMk cId="387462673" sldId="260"/>
            <ac:spMk id="52" creationId="{6F608CE8-CE3B-48DD-95F4-2DA4E16CB352}"/>
          </ac:spMkLst>
        </pc:spChg>
        <pc:spChg chg="add mod">
          <ac:chgData name="卓 井上" userId="df32ab51ccc28498" providerId="LiveId" clId="{F671E1E8-293D-428F-801E-8E25701B444F}" dt="2021-10-19T12:58:31.981" v="2244" actId="14100"/>
          <ac:spMkLst>
            <pc:docMk/>
            <pc:sldMk cId="387462673" sldId="260"/>
            <ac:spMk id="53" creationId="{E50A267D-FF7B-416C-A6F1-DEFBAB89DB49}"/>
          </ac:spMkLst>
        </pc:spChg>
        <pc:spChg chg="mod">
          <ac:chgData name="卓 井上" userId="df32ab51ccc28498" providerId="LiveId" clId="{F671E1E8-293D-428F-801E-8E25701B444F}" dt="2021-10-19T12:58:53.875" v="2273" actId="20577"/>
          <ac:spMkLst>
            <pc:docMk/>
            <pc:sldMk cId="387462673" sldId="260"/>
            <ac:spMk id="70" creationId="{0831DF3C-6283-44DF-B365-B62B1780EC79}"/>
          </ac:spMkLst>
        </pc:spChg>
        <pc:cxnChg chg="mod">
          <ac:chgData name="卓 井上" userId="df32ab51ccc28498" providerId="LiveId" clId="{F671E1E8-293D-428F-801E-8E25701B444F}" dt="2021-10-19T12:59:29.228" v="2277" actId="14100"/>
          <ac:cxnSpMkLst>
            <pc:docMk/>
            <pc:sldMk cId="387462673" sldId="260"/>
            <ac:cxnSpMk id="3" creationId="{62C5565A-636C-4CB9-BB07-1E7A53F7F76B}"/>
          </ac:cxnSpMkLst>
        </pc:cxnChg>
        <pc:cxnChg chg="mod">
          <ac:chgData name="卓 井上" userId="df32ab51ccc28498" providerId="LiveId" clId="{F671E1E8-293D-428F-801E-8E25701B444F}" dt="2021-10-19T12:59:35.954" v="2278" actId="33986"/>
          <ac:cxnSpMkLst>
            <pc:docMk/>
            <pc:sldMk cId="387462673" sldId="260"/>
            <ac:cxnSpMk id="18" creationId="{8C8F6E78-E78D-4CEB-B426-D611906C9C6D}"/>
          </ac:cxnSpMkLst>
        </pc:cxnChg>
        <pc:cxnChg chg="mod">
          <ac:chgData name="卓 井上" userId="df32ab51ccc28498" providerId="LiveId" clId="{F671E1E8-293D-428F-801E-8E25701B444F}" dt="2021-10-19T12:58:37.439" v="2245" actId="1076"/>
          <ac:cxnSpMkLst>
            <pc:docMk/>
            <pc:sldMk cId="387462673" sldId="260"/>
            <ac:cxnSpMk id="44" creationId="{DF2B5FF5-5726-4641-882F-15413E91207A}"/>
          </ac:cxnSpMkLst>
        </pc:cxnChg>
        <pc:cxnChg chg="mod">
          <ac:chgData name="卓 井上" userId="df32ab51ccc28498" providerId="LiveId" clId="{F671E1E8-293D-428F-801E-8E25701B444F}" dt="2021-10-19T12:58:37.439" v="2245" actId="1076"/>
          <ac:cxnSpMkLst>
            <pc:docMk/>
            <pc:sldMk cId="387462673" sldId="260"/>
            <ac:cxnSpMk id="45" creationId="{7834D296-D87F-4D7F-BD3E-1B18AB6E8CCA}"/>
          </ac:cxnSpMkLst>
        </pc:cxnChg>
        <pc:cxnChg chg="mod">
          <ac:chgData name="卓 井上" userId="df32ab51ccc28498" providerId="LiveId" clId="{F671E1E8-293D-428F-801E-8E25701B444F}" dt="2021-10-19T12:58:31.981" v="2244" actId="14100"/>
          <ac:cxnSpMkLst>
            <pc:docMk/>
            <pc:sldMk cId="387462673" sldId="260"/>
            <ac:cxnSpMk id="49" creationId="{EACBB6C1-EE91-4B5E-BFD9-711339F7AC18}"/>
          </ac:cxnSpMkLst>
        </pc:cxnChg>
        <pc:cxnChg chg="mod">
          <ac:chgData name="卓 井上" userId="df32ab51ccc28498" providerId="LiveId" clId="{F671E1E8-293D-428F-801E-8E25701B444F}" dt="2021-10-19T12:58:37.439" v="2245" actId="1076"/>
          <ac:cxnSpMkLst>
            <pc:docMk/>
            <pc:sldMk cId="387462673" sldId="260"/>
            <ac:cxnSpMk id="50" creationId="{AABD2FBC-F88D-41A1-A96E-3BD189A0E0D9}"/>
          </ac:cxnSpMkLst>
        </pc:cxnChg>
        <pc:cxnChg chg="add mod">
          <ac:chgData name="卓 井上" userId="df32ab51ccc28498" providerId="LiveId" clId="{F671E1E8-293D-428F-801E-8E25701B444F}" dt="2021-10-19T12:59:29.228" v="2277" actId="14100"/>
          <ac:cxnSpMkLst>
            <pc:docMk/>
            <pc:sldMk cId="387462673" sldId="260"/>
            <ac:cxnSpMk id="54" creationId="{08F26DAA-FBC2-44B6-8413-4F0BD1762A1E}"/>
          </ac:cxnSpMkLst>
        </pc:cxnChg>
      </pc:sldChg>
    </pc:docChg>
  </pc:docChgLst>
  <pc:docChgLst>
    <pc:chgData name="卓 井上" userId="df32ab51ccc28498" providerId="LiveId" clId="{939CBC4C-ECD3-4BA8-8B7B-394AECC85240}"/>
    <pc:docChg chg="undo custSel addSld modSld">
      <pc:chgData name="卓 井上" userId="df32ab51ccc28498" providerId="LiveId" clId="{939CBC4C-ECD3-4BA8-8B7B-394AECC85240}" dt="2021-10-14T13:02:31.605" v="3056" actId="20577"/>
      <pc:docMkLst>
        <pc:docMk/>
      </pc:docMkLst>
      <pc:sldChg chg="addSp modSp mod">
        <pc:chgData name="卓 井上" userId="df32ab51ccc28498" providerId="LiveId" clId="{939CBC4C-ECD3-4BA8-8B7B-394AECC85240}" dt="2021-10-14T13:02:31.605" v="3056" actId="20577"/>
        <pc:sldMkLst>
          <pc:docMk/>
          <pc:sldMk cId="3879580235" sldId="256"/>
        </pc:sldMkLst>
        <pc:spChg chg="mod">
          <ac:chgData name="卓 井上" userId="df32ab51ccc28498" providerId="LiveId" clId="{939CBC4C-ECD3-4BA8-8B7B-394AECC85240}" dt="2021-10-14T12:23:31.702" v="902" actId="20577"/>
          <ac:spMkLst>
            <pc:docMk/>
            <pc:sldMk cId="3879580235" sldId="256"/>
            <ac:spMk id="4" creationId="{239BA884-2E06-4280-9B9C-B19BD41B748B}"/>
          </ac:spMkLst>
        </pc:spChg>
        <pc:spChg chg="mod">
          <ac:chgData name="卓 井上" userId="df32ab51ccc28498" providerId="LiveId" clId="{939CBC4C-ECD3-4BA8-8B7B-394AECC85240}" dt="2021-10-14T12:23:34.846" v="905" actId="20577"/>
          <ac:spMkLst>
            <pc:docMk/>
            <pc:sldMk cId="3879580235" sldId="256"/>
            <ac:spMk id="5" creationId="{489FEFAD-422F-48E7-940B-7B822AA59580}"/>
          </ac:spMkLst>
        </pc:spChg>
        <pc:spChg chg="mod">
          <ac:chgData name="卓 井上" userId="df32ab51ccc28498" providerId="LiveId" clId="{939CBC4C-ECD3-4BA8-8B7B-394AECC85240}" dt="2021-10-14T13:02:14.572" v="2993" actId="20577"/>
          <ac:spMkLst>
            <pc:docMk/>
            <pc:sldMk cId="3879580235" sldId="256"/>
            <ac:spMk id="6" creationId="{650F249B-0E68-451F-A5A5-0AB4D4FD8C35}"/>
          </ac:spMkLst>
        </pc:spChg>
        <pc:spChg chg="mod">
          <ac:chgData name="卓 井上" userId="df32ab51ccc28498" providerId="LiveId" clId="{939CBC4C-ECD3-4BA8-8B7B-394AECC85240}" dt="2021-10-14T13:02:31.605" v="3056" actId="20577"/>
          <ac:spMkLst>
            <pc:docMk/>
            <pc:sldMk cId="3879580235" sldId="256"/>
            <ac:spMk id="8" creationId="{A66E7B2E-5307-427B-AFDD-B391F213820B}"/>
          </ac:spMkLst>
        </pc:spChg>
        <pc:spChg chg="mod">
          <ac:chgData name="卓 井上" userId="df32ab51ccc28498" providerId="LiveId" clId="{939CBC4C-ECD3-4BA8-8B7B-394AECC85240}" dt="2021-10-14T12:32:56.208" v="1862" actId="20577"/>
          <ac:spMkLst>
            <pc:docMk/>
            <pc:sldMk cId="3879580235" sldId="256"/>
            <ac:spMk id="10" creationId="{C0AFECB0-67A2-4D35-B56D-F45795136439}"/>
          </ac:spMkLst>
        </pc:spChg>
        <pc:spChg chg="add mod">
          <ac:chgData name="卓 井上" userId="df32ab51ccc28498" providerId="LiveId" clId="{939CBC4C-ECD3-4BA8-8B7B-394AECC85240}" dt="2021-10-14T12:36:33.205" v="2096"/>
          <ac:spMkLst>
            <pc:docMk/>
            <pc:sldMk cId="3879580235" sldId="256"/>
            <ac:spMk id="11" creationId="{77DF5DCE-954A-4D6C-85C6-5C532A053580}"/>
          </ac:spMkLst>
        </pc:spChg>
        <pc:cxnChg chg="mod">
          <ac:chgData name="卓 井上" userId="df32ab51ccc28498" providerId="LiveId" clId="{939CBC4C-ECD3-4BA8-8B7B-394AECC85240}" dt="2021-10-14T12:35:11.015" v="2043" actId="692"/>
          <ac:cxnSpMkLst>
            <pc:docMk/>
            <pc:sldMk cId="3879580235" sldId="256"/>
            <ac:cxnSpMk id="13" creationId="{F4C61178-0B3C-432E-8485-8E2ACD0EE49E}"/>
          </ac:cxnSpMkLst>
        </pc:cxnChg>
      </pc:sldChg>
      <pc:sldChg chg="addSp delSp modSp mod">
        <pc:chgData name="卓 井上" userId="df32ab51ccc28498" providerId="LiveId" clId="{939CBC4C-ECD3-4BA8-8B7B-394AECC85240}" dt="2021-10-14T12:46:37.838" v="2608" actId="164"/>
        <pc:sldMkLst>
          <pc:docMk/>
          <pc:sldMk cId="259794376" sldId="257"/>
        </pc:sldMkLst>
        <pc:spChg chg="add mod">
          <ac:chgData name="卓 井上" userId="df32ab51ccc28498" providerId="LiveId" clId="{939CBC4C-ECD3-4BA8-8B7B-394AECC85240}" dt="2021-10-14T12:46:37.838" v="2608" actId="164"/>
          <ac:spMkLst>
            <pc:docMk/>
            <pc:sldMk cId="259794376" sldId="257"/>
            <ac:spMk id="2" creationId="{C01EBCCD-BCF7-4F73-B33E-81E4BCEA7E3C}"/>
          </ac:spMkLst>
        </pc:spChg>
        <pc:spChg chg="del">
          <ac:chgData name="卓 井上" userId="df32ab51ccc28498" providerId="LiveId" clId="{939CBC4C-ECD3-4BA8-8B7B-394AECC85240}" dt="2021-10-14T05:28:48.345" v="1" actId="478"/>
          <ac:spMkLst>
            <pc:docMk/>
            <pc:sldMk cId="259794376" sldId="257"/>
            <ac:spMk id="4" creationId="{0046B437-32AB-477D-A1ED-E54D99AB4363}"/>
          </ac:spMkLst>
        </pc:spChg>
        <pc:spChg chg="add mod">
          <ac:chgData name="卓 井上" userId="df32ab51ccc28498" providerId="LiveId" clId="{939CBC4C-ECD3-4BA8-8B7B-394AECC85240}" dt="2021-10-14T12:46:37.838" v="2608" actId="164"/>
          <ac:spMkLst>
            <pc:docMk/>
            <pc:sldMk cId="259794376" sldId="257"/>
            <ac:spMk id="6" creationId="{6228E15F-8312-4D86-BA4E-1CFFEE49799F}"/>
          </ac:spMkLst>
        </pc:spChg>
        <pc:spChg chg="add mod">
          <ac:chgData name="卓 井上" userId="df32ab51ccc28498" providerId="LiveId" clId="{939CBC4C-ECD3-4BA8-8B7B-394AECC85240}" dt="2021-10-14T12:46:37.838" v="2608" actId="164"/>
          <ac:spMkLst>
            <pc:docMk/>
            <pc:sldMk cId="259794376" sldId="257"/>
            <ac:spMk id="7" creationId="{7135BD7F-B13E-4415-9D2E-82566B912F83}"/>
          </ac:spMkLst>
        </pc:spChg>
        <pc:spChg chg="add del mod">
          <ac:chgData name="卓 井上" userId="df32ab51ccc28498" providerId="LiveId" clId="{939CBC4C-ECD3-4BA8-8B7B-394AECC85240}" dt="2021-10-14T05:28:49.458" v="3"/>
          <ac:spMkLst>
            <pc:docMk/>
            <pc:sldMk cId="259794376" sldId="257"/>
            <ac:spMk id="8" creationId="{E858AC3F-CF6F-41B8-9F02-8F48D60B764E}"/>
          </ac:spMkLst>
        </pc:spChg>
        <pc:spChg chg="add del mod">
          <ac:chgData name="卓 井上" userId="df32ab51ccc28498" providerId="LiveId" clId="{939CBC4C-ECD3-4BA8-8B7B-394AECC85240}" dt="2021-10-14T05:28:49.458" v="3"/>
          <ac:spMkLst>
            <pc:docMk/>
            <pc:sldMk cId="259794376" sldId="257"/>
            <ac:spMk id="9" creationId="{499EA409-9CA7-48FF-A0F8-B71BC36F1AF7}"/>
          </ac:spMkLst>
        </pc:spChg>
        <pc:spChg chg="add mod">
          <ac:chgData name="卓 井上" userId="df32ab51ccc28498" providerId="LiveId" clId="{939CBC4C-ECD3-4BA8-8B7B-394AECC85240}" dt="2021-10-14T12:46:37.838" v="2608" actId="164"/>
          <ac:spMkLst>
            <pc:docMk/>
            <pc:sldMk cId="259794376" sldId="257"/>
            <ac:spMk id="10" creationId="{3668E3C5-006E-40CC-9562-C4C1AB357BD7}"/>
          </ac:spMkLst>
        </pc:spChg>
        <pc:spChg chg="add del mod">
          <ac:chgData name="卓 井上" userId="df32ab51ccc28498" providerId="LiveId" clId="{939CBC4C-ECD3-4BA8-8B7B-394AECC85240}" dt="2021-10-14T05:29:29.748" v="11" actId="478"/>
          <ac:spMkLst>
            <pc:docMk/>
            <pc:sldMk cId="259794376" sldId="257"/>
            <ac:spMk id="11" creationId="{CEB4731D-8C31-4121-89D9-CB5A61524D80}"/>
          </ac:spMkLst>
        </pc:spChg>
        <pc:spChg chg="add del mod">
          <ac:chgData name="卓 井上" userId="df32ab51ccc28498" providerId="LiveId" clId="{939CBC4C-ECD3-4BA8-8B7B-394AECC85240}" dt="2021-10-14T05:29:29.748" v="11" actId="478"/>
          <ac:spMkLst>
            <pc:docMk/>
            <pc:sldMk cId="259794376" sldId="257"/>
            <ac:spMk id="12" creationId="{B4692426-9D16-4115-B2B9-51ED499143DD}"/>
          </ac:spMkLst>
        </pc:spChg>
        <pc:spChg chg="add del mod">
          <ac:chgData name="卓 井上" userId="df32ab51ccc28498" providerId="LiveId" clId="{939CBC4C-ECD3-4BA8-8B7B-394AECC85240}" dt="2021-10-14T05:29:29.748" v="11" actId="478"/>
          <ac:spMkLst>
            <pc:docMk/>
            <pc:sldMk cId="259794376" sldId="257"/>
            <ac:spMk id="13" creationId="{F62183DE-062F-44AC-AD57-FAE14DCA0805}"/>
          </ac:spMkLst>
        </pc:spChg>
        <pc:spChg chg="add del mod">
          <ac:chgData name="卓 井上" userId="df32ab51ccc28498" providerId="LiveId" clId="{939CBC4C-ECD3-4BA8-8B7B-394AECC85240}" dt="2021-10-14T05:29:29.748" v="11" actId="478"/>
          <ac:spMkLst>
            <pc:docMk/>
            <pc:sldMk cId="259794376" sldId="257"/>
            <ac:spMk id="14" creationId="{37EA3E10-A326-4CF7-9BCE-086E8F663D16}"/>
          </ac:spMkLst>
        </pc:spChg>
        <pc:spChg chg="add mod">
          <ac:chgData name="卓 井上" userId="df32ab51ccc28498" providerId="LiveId" clId="{939CBC4C-ECD3-4BA8-8B7B-394AECC85240}" dt="2021-10-14T12:46:37.838" v="2608" actId="164"/>
          <ac:spMkLst>
            <pc:docMk/>
            <pc:sldMk cId="259794376" sldId="257"/>
            <ac:spMk id="17" creationId="{76847E2A-0AD1-45C7-AE65-775ECC2FEEC9}"/>
          </ac:spMkLst>
        </pc:spChg>
        <pc:spChg chg="add mod">
          <ac:chgData name="卓 井上" userId="df32ab51ccc28498" providerId="LiveId" clId="{939CBC4C-ECD3-4BA8-8B7B-394AECC85240}" dt="2021-10-14T12:46:37.838" v="2608" actId="164"/>
          <ac:spMkLst>
            <pc:docMk/>
            <pc:sldMk cId="259794376" sldId="257"/>
            <ac:spMk id="18" creationId="{B146351C-EB7F-4BD1-97E5-DB69F42F4C6E}"/>
          </ac:spMkLst>
        </pc:spChg>
        <pc:spChg chg="add mod">
          <ac:chgData name="卓 井上" userId="df32ab51ccc28498" providerId="LiveId" clId="{939CBC4C-ECD3-4BA8-8B7B-394AECC85240}" dt="2021-10-14T12:46:37.838" v="2608" actId="164"/>
          <ac:spMkLst>
            <pc:docMk/>
            <pc:sldMk cId="259794376" sldId="257"/>
            <ac:spMk id="19" creationId="{C8F23180-F398-45D6-BE34-C4807383ABF4}"/>
          </ac:spMkLst>
        </pc:spChg>
        <pc:spChg chg="add del mod">
          <ac:chgData name="卓 井上" userId="df32ab51ccc28498" providerId="LiveId" clId="{939CBC4C-ECD3-4BA8-8B7B-394AECC85240}" dt="2021-10-14T05:31:41.235" v="100"/>
          <ac:spMkLst>
            <pc:docMk/>
            <pc:sldMk cId="259794376" sldId="257"/>
            <ac:spMk id="20" creationId="{7442495B-AC0E-4535-A920-E1E33D9B0819}"/>
          </ac:spMkLst>
        </pc:spChg>
        <pc:spChg chg="add mod">
          <ac:chgData name="卓 井上" userId="df32ab51ccc28498" providerId="LiveId" clId="{939CBC4C-ECD3-4BA8-8B7B-394AECC85240}" dt="2021-10-14T12:46:37.838" v="2608" actId="164"/>
          <ac:spMkLst>
            <pc:docMk/>
            <pc:sldMk cId="259794376" sldId="257"/>
            <ac:spMk id="21" creationId="{74FA0788-3991-409F-959F-9E7A0A7C763F}"/>
          </ac:spMkLst>
        </pc:spChg>
        <pc:spChg chg="add mod">
          <ac:chgData name="卓 井上" userId="df32ab51ccc28498" providerId="LiveId" clId="{939CBC4C-ECD3-4BA8-8B7B-394AECC85240}" dt="2021-10-14T12:46:37.838" v="2608" actId="164"/>
          <ac:spMkLst>
            <pc:docMk/>
            <pc:sldMk cId="259794376" sldId="257"/>
            <ac:spMk id="22" creationId="{14984B85-ADA5-4CEF-86D5-145BB8146E01}"/>
          </ac:spMkLst>
        </pc:spChg>
        <pc:spChg chg="add mod">
          <ac:chgData name="卓 井上" userId="df32ab51ccc28498" providerId="LiveId" clId="{939CBC4C-ECD3-4BA8-8B7B-394AECC85240}" dt="2021-10-14T12:46:37.838" v="2608" actId="164"/>
          <ac:spMkLst>
            <pc:docMk/>
            <pc:sldMk cId="259794376" sldId="257"/>
            <ac:spMk id="23" creationId="{412F3374-632E-4A76-B92F-7C5DC1D8F0E4}"/>
          </ac:spMkLst>
        </pc:spChg>
        <pc:spChg chg="add mod">
          <ac:chgData name="卓 井上" userId="df32ab51ccc28498" providerId="LiveId" clId="{939CBC4C-ECD3-4BA8-8B7B-394AECC85240}" dt="2021-10-14T12:46:37.838" v="2608" actId="164"/>
          <ac:spMkLst>
            <pc:docMk/>
            <pc:sldMk cId="259794376" sldId="257"/>
            <ac:spMk id="24" creationId="{6165882E-C5DC-482D-8459-2A4273F8F7E7}"/>
          </ac:spMkLst>
        </pc:spChg>
        <pc:spChg chg="add mod">
          <ac:chgData name="卓 井上" userId="df32ab51ccc28498" providerId="LiveId" clId="{939CBC4C-ECD3-4BA8-8B7B-394AECC85240}" dt="2021-10-14T12:46:37.838" v="2608" actId="164"/>
          <ac:spMkLst>
            <pc:docMk/>
            <pc:sldMk cId="259794376" sldId="257"/>
            <ac:spMk id="25" creationId="{053838C2-0841-4BCB-ABF9-C24B00057AA3}"/>
          </ac:spMkLst>
        </pc:spChg>
        <pc:spChg chg="add mod">
          <ac:chgData name="卓 井上" userId="df32ab51ccc28498" providerId="LiveId" clId="{939CBC4C-ECD3-4BA8-8B7B-394AECC85240}" dt="2021-10-14T12:46:37.838" v="2608" actId="164"/>
          <ac:spMkLst>
            <pc:docMk/>
            <pc:sldMk cId="259794376" sldId="257"/>
            <ac:spMk id="26" creationId="{0B832AAF-AB68-4C88-BA60-53A6B52A0643}"/>
          </ac:spMkLst>
        </pc:spChg>
        <pc:spChg chg="add mod">
          <ac:chgData name="卓 井上" userId="df32ab51ccc28498" providerId="LiveId" clId="{939CBC4C-ECD3-4BA8-8B7B-394AECC85240}" dt="2021-10-14T12:46:37.838" v="2608" actId="164"/>
          <ac:spMkLst>
            <pc:docMk/>
            <pc:sldMk cId="259794376" sldId="257"/>
            <ac:spMk id="27" creationId="{D927A51D-ACBA-4A35-95F2-98A6FE3FA57E}"/>
          </ac:spMkLst>
        </pc:spChg>
        <pc:spChg chg="add mod">
          <ac:chgData name="卓 井上" userId="df32ab51ccc28498" providerId="LiveId" clId="{939CBC4C-ECD3-4BA8-8B7B-394AECC85240}" dt="2021-10-14T12:46:37.838" v="2608" actId="164"/>
          <ac:spMkLst>
            <pc:docMk/>
            <pc:sldMk cId="259794376" sldId="257"/>
            <ac:spMk id="28" creationId="{3BF48E95-2E12-4BAE-B9E9-996D4287505F}"/>
          </ac:spMkLst>
        </pc:spChg>
        <pc:spChg chg="add mod">
          <ac:chgData name="卓 井上" userId="df32ab51ccc28498" providerId="LiveId" clId="{939CBC4C-ECD3-4BA8-8B7B-394AECC85240}" dt="2021-10-14T12:46:37.838" v="2608" actId="164"/>
          <ac:spMkLst>
            <pc:docMk/>
            <pc:sldMk cId="259794376" sldId="257"/>
            <ac:spMk id="29" creationId="{A47B8B2D-1004-415C-9736-CCBE62C860B2}"/>
          </ac:spMkLst>
        </pc:spChg>
        <pc:spChg chg="add mod">
          <ac:chgData name="卓 井上" userId="df32ab51ccc28498" providerId="LiveId" clId="{939CBC4C-ECD3-4BA8-8B7B-394AECC85240}" dt="2021-10-14T12:46:37.838" v="2608" actId="164"/>
          <ac:spMkLst>
            <pc:docMk/>
            <pc:sldMk cId="259794376" sldId="257"/>
            <ac:spMk id="30" creationId="{4EBFDA22-5594-4C1B-A9BE-BEF3E08D495A}"/>
          </ac:spMkLst>
        </pc:spChg>
        <pc:spChg chg="add mod">
          <ac:chgData name="卓 井上" userId="df32ab51ccc28498" providerId="LiveId" clId="{939CBC4C-ECD3-4BA8-8B7B-394AECC85240}" dt="2021-10-14T05:38:32.463" v="836" actId="571"/>
          <ac:spMkLst>
            <pc:docMk/>
            <pc:sldMk cId="259794376" sldId="257"/>
            <ac:spMk id="31" creationId="{3512CA9B-5FE6-4973-9FD4-B167D8344B31}"/>
          </ac:spMkLst>
        </pc:spChg>
        <pc:spChg chg="add mod">
          <ac:chgData name="卓 井上" userId="df32ab51ccc28498" providerId="LiveId" clId="{939CBC4C-ECD3-4BA8-8B7B-394AECC85240}" dt="2021-10-14T12:36:31.698" v="2095"/>
          <ac:spMkLst>
            <pc:docMk/>
            <pc:sldMk cId="259794376" sldId="257"/>
            <ac:spMk id="31" creationId="{3B827E37-4B77-4E76-8E40-D667E5ED1AC6}"/>
          </ac:spMkLst>
        </pc:spChg>
        <pc:grpChg chg="add mod">
          <ac:chgData name="卓 井上" userId="df32ab51ccc28498" providerId="LiveId" clId="{939CBC4C-ECD3-4BA8-8B7B-394AECC85240}" dt="2021-10-14T12:46:37.838" v="2608" actId="164"/>
          <ac:grpSpMkLst>
            <pc:docMk/>
            <pc:sldMk cId="259794376" sldId="257"/>
            <ac:grpSpMk id="3" creationId="{4B97B065-D4D1-47B8-8FFD-9FECF6CCEB2E}"/>
          </ac:grpSpMkLst>
        </pc:grpChg>
        <pc:graphicFrameChg chg="add del mod modGraphic">
          <ac:chgData name="卓 井上" userId="df32ab51ccc28498" providerId="LiveId" clId="{939CBC4C-ECD3-4BA8-8B7B-394AECC85240}" dt="2021-10-14T05:30:22.593" v="26" actId="478"/>
          <ac:graphicFrameMkLst>
            <pc:docMk/>
            <pc:sldMk cId="259794376" sldId="257"/>
            <ac:graphicFrameMk id="15" creationId="{E5E09A90-792A-4101-9BEA-25E6E845D0F7}"/>
          </ac:graphicFrameMkLst>
        </pc:graphicFrameChg>
        <pc:graphicFrameChg chg="add del mod">
          <ac:chgData name="卓 井上" userId="df32ab51ccc28498" providerId="LiveId" clId="{939CBC4C-ECD3-4BA8-8B7B-394AECC85240}" dt="2021-10-14T05:30:22.593" v="26" actId="478"/>
          <ac:graphicFrameMkLst>
            <pc:docMk/>
            <pc:sldMk cId="259794376" sldId="257"/>
            <ac:graphicFrameMk id="16" creationId="{D8846331-A846-472F-BF0F-B7F497D16F4E}"/>
          </ac:graphicFrameMkLst>
        </pc:graphicFrameChg>
        <pc:cxnChg chg="del">
          <ac:chgData name="卓 井上" userId="df32ab51ccc28498" providerId="LiveId" clId="{939CBC4C-ECD3-4BA8-8B7B-394AECC85240}" dt="2021-10-14T12:35:19.199" v="2044" actId="478"/>
          <ac:cxnSpMkLst>
            <pc:docMk/>
            <pc:sldMk cId="259794376" sldId="257"/>
            <ac:cxnSpMk id="5" creationId="{EDDFDA2F-C2C5-4354-AD5F-98AADB152EB6}"/>
          </ac:cxnSpMkLst>
        </pc:cxnChg>
        <pc:cxnChg chg="add mod">
          <ac:chgData name="卓 井上" userId="df32ab51ccc28498" providerId="LiveId" clId="{939CBC4C-ECD3-4BA8-8B7B-394AECC85240}" dt="2021-10-14T12:35:19.598" v="2045"/>
          <ac:cxnSpMkLst>
            <pc:docMk/>
            <pc:sldMk cId="259794376" sldId="257"/>
            <ac:cxnSpMk id="20" creationId="{D8F49D0F-2DBB-44A8-8D58-04C08B344970}"/>
          </ac:cxnSpMkLst>
        </pc:cxnChg>
      </pc:sldChg>
      <pc:sldChg chg="addSp delSp modSp add mod">
        <pc:chgData name="卓 井上" userId="df32ab51ccc28498" providerId="LiveId" clId="{939CBC4C-ECD3-4BA8-8B7B-394AECC85240}" dt="2021-10-14T12:47:00.621" v="2610" actId="20577"/>
        <pc:sldMkLst>
          <pc:docMk/>
          <pc:sldMk cId="4223654855" sldId="258"/>
        </pc:sldMkLst>
        <pc:spChg chg="del">
          <ac:chgData name="卓 井上" userId="df32ab51ccc28498" providerId="LiveId" clId="{939CBC4C-ECD3-4BA8-8B7B-394AECC85240}" dt="2021-10-14T12:33:50.591" v="1980" actId="478"/>
          <ac:spMkLst>
            <pc:docMk/>
            <pc:sldMk cId="4223654855" sldId="258"/>
            <ac:spMk id="2" creationId="{C01EBCCD-BCF7-4F73-B33E-81E4BCEA7E3C}"/>
          </ac:spMkLst>
        </pc:spChg>
        <pc:spChg chg="del">
          <ac:chgData name="卓 井上" userId="df32ab51ccc28498" providerId="LiveId" clId="{939CBC4C-ECD3-4BA8-8B7B-394AECC85240}" dt="2021-10-14T12:33:50.591" v="1980" actId="478"/>
          <ac:spMkLst>
            <pc:docMk/>
            <pc:sldMk cId="4223654855" sldId="258"/>
            <ac:spMk id="6" creationId="{6228E15F-8312-4D86-BA4E-1CFFEE49799F}"/>
          </ac:spMkLst>
        </pc:spChg>
        <pc:spChg chg="del">
          <ac:chgData name="卓 井上" userId="df32ab51ccc28498" providerId="LiveId" clId="{939CBC4C-ECD3-4BA8-8B7B-394AECC85240}" dt="2021-10-14T12:34:00.426" v="1981" actId="478"/>
          <ac:spMkLst>
            <pc:docMk/>
            <pc:sldMk cId="4223654855" sldId="258"/>
            <ac:spMk id="7" creationId="{7135BD7F-B13E-4415-9D2E-82566B912F83}"/>
          </ac:spMkLst>
        </pc:spChg>
        <pc:spChg chg="mod">
          <ac:chgData name="卓 井上" userId="df32ab51ccc28498" providerId="LiveId" clId="{939CBC4C-ECD3-4BA8-8B7B-394AECC85240}" dt="2021-10-14T12:47:00.621" v="2610" actId="20577"/>
          <ac:spMkLst>
            <pc:docMk/>
            <pc:sldMk cId="4223654855" sldId="258"/>
            <ac:spMk id="10" creationId="{3668E3C5-006E-40CC-9562-C4C1AB357BD7}"/>
          </ac:spMkLst>
        </pc:spChg>
        <pc:spChg chg="add mod">
          <ac:chgData name="卓 井上" userId="df32ab51ccc28498" providerId="LiveId" clId="{939CBC4C-ECD3-4BA8-8B7B-394AECC85240}" dt="2021-10-14T12:40:29" v="2283" actId="1076"/>
          <ac:spMkLst>
            <pc:docMk/>
            <pc:sldMk cId="4223654855" sldId="258"/>
            <ac:spMk id="13" creationId="{AD78C2BD-6ED0-46F4-A9E1-BD7B7AE22DB2}"/>
          </ac:spMkLst>
        </pc:spChg>
        <pc:spChg chg="add mod">
          <ac:chgData name="卓 井上" userId="df32ab51ccc28498" providerId="LiveId" clId="{939CBC4C-ECD3-4BA8-8B7B-394AECC85240}" dt="2021-10-14T12:42:08.207" v="2317" actId="20577"/>
          <ac:spMkLst>
            <pc:docMk/>
            <pc:sldMk cId="4223654855" sldId="258"/>
            <ac:spMk id="14" creationId="{CCC80EF9-0900-4B9E-954C-0BD9D4D123D2}"/>
          </ac:spMkLst>
        </pc:spChg>
        <pc:spChg chg="del">
          <ac:chgData name="卓 井上" userId="df32ab51ccc28498" providerId="LiveId" clId="{939CBC4C-ECD3-4BA8-8B7B-394AECC85240}" dt="2021-10-14T12:33:50.591" v="1980" actId="478"/>
          <ac:spMkLst>
            <pc:docMk/>
            <pc:sldMk cId="4223654855" sldId="258"/>
            <ac:spMk id="17" creationId="{76847E2A-0AD1-45C7-AE65-775ECC2FEEC9}"/>
          </ac:spMkLst>
        </pc:spChg>
        <pc:spChg chg="del">
          <ac:chgData name="卓 井上" userId="df32ab51ccc28498" providerId="LiveId" clId="{939CBC4C-ECD3-4BA8-8B7B-394AECC85240}" dt="2021-10-14T12:33:50.591" v="1980" actId="478"/>
          <ac:spMkLst>
            <pc:docMk/>
            <pc:sldMk cId="4223654855" sldId="258"/>
            <ac:spMk id="18" creationId="{B146351C-EB7F-4BD1-97E5-DB69F42F4C6E}"/>
          </ac:spMkLst>
        </pc:spChg>
        <pc:spChg chg="del">
          <ac:chgData name="卓 井上" userId="df32ab51ccc28498" providerId="LiveId" clId="{939CBC4C-ECD3-4BA8-8B7B-394AECC85240}" dt="2021-10-14T12:33:50.591" v="1980" actId="478"/>
          <ac:spMkLst>
            <pc:docMk/>
            <pc:sldMk cId="4223654855" sldId="258"/>
            <ac:spMk id="19" creationId="{C8F23180-F398-45D6-BE34-C4807383ABF4}"/>
          </ac:spMkLst>
        </pc:spChg>
        <pc:spChg chg="add mod">
          <ac:chgData name="卓 井上" userId="df32ab51ccc28498" providerId="LiveId" clId="{939CBC4C-ECD3-4BA8-8B7B-394AECC85240}" dt="2021-10-14T12:34:00.715" v="1982"/>
          <ac:spMkLst>
            <pc:docMk/>
            <pc:sldMk cId="4223654855" sldId="258"/>
            <ac:spMk id="20" creationId="{6C5D0921-E2A3-4AF9-8DA0-3D3031363859}"/>
          </ac:spMkLst>
        </pc:spChg>
        <pc:spChg chg="del">
          <ac:chgData name="卓 井上" userId="df32ab51ccc28498" providerId="LiveId" clId="{939CBC4C-ECD3-4BA8-8B7B-394AECC85240}" dt="2021-10-14T12:33:50.591" v="1980" actId="478"/>
          <ac:spMkLst>
            <pc:docMk/>
            <pc:sldMk cId="4223654855" sldId="258"/>
            <ac:spMk id="21" creationId="{74FA0788-3991-409F-959F-9E7A0A7C763F}"/>
          </ac:spMkLst>
        </pc:spChg>
        <pc:spChg chg="del">
          <ac:chgData name="卓 井上" userId="df32ab51ccc28498" providerId="LiveId" clId="{939CBC4C-ECD3-4BA8-8B7B-394AECC85240}" dt="2021-10-14T12:33:50.591" v="1980" actId="478"/>
          <ac:spMkLst>
            <pc:docMk/>
            <pc:sldMk cId="4223654855" sldId="258"/>
            <ac:spMk id="22" creationId="{14984B85-ADA5-4CEF-86D5-145BB8146E01}"/>
          </ac:spMkLst>
        </pc:spChg>
        <pc:spChg chg="del">
          <ac:chgData name="卓 井上" userId="df32ab51ccc28498" providerId="LiveId" clId="{939CBC4C-ECD3-4BA8-8B7B-394AECC85240}" dt="2021-10-14T12:33:50.591" v="1980" actId="478"/>
          <ac:spMkLst>
            <pc:docMk/>
            <pc:sldMk cId="4223654855" sldId="258"/>
            <ac:spMk id="23" creationId="{412F3374-632E-4A76-B92F-7C5DC1D8F0E4}"/>
          </ac:spMkLst>
        </pc:spChg>
        <pc:spChg chg="del">
          <ac:chgData name="卓 井上" userId="df32ab51ccc28498" providerId="LiveId" clId="{939CBC4C-ECD3-4BA8-8B7B-394AECC85240}" dt="2021-10-14T12:34:00.426" v="1981" actId="478"/>
          <ac:spMkLst>
            <pc:docMk/>
            <pc:sldMk cId="4223654855" sldId="258"/>
            <ac:spMk id="24" creationId="{6165882E-C5DC-482D-8459-2A4273F8F7E7}"/>
          </ac:spMkLst>
        </pc:spChg>
        <pc:spChg chg="del">
          <ac:chgData name="卓 井上" userId="df32ab51ccc28498" providerId="LiveId" clId="{939CBC4C-ECD3-4BA8-8B7B-394AECC85240}" dt="2021-10-14T12:34:00.426" v="1981" actId="478"/>
          <ac:spMkLst>
            <pc:docMk/>
            <pc:sldMk cId="4223654855" sldId="258"/>
            <ac:spMk id="25" creationId="{053838C2-0841-4BCB-ABF9-C24B00057AA3}"/>
          </ac:spMkLst>
        </pc:spChg>
        <pc:spChg chg="del">
          <ac:chgData name="卓 井上" userId="df32ab51ccc28498" providerId="LiveId" clId="{939CBC4C-ECD3-4BA8-8B7B-394AECC85240}" dt="2021-10-14T12:34:00.426" v="1981" actId="478"/>
          <ac:spMkLst>
            <pc:docMk/>
            <pc:sldMk cId="4223654855" sldId="258"/>
            <ac:spMk id="26" creationId="{0B832AAF-AB68-4C88-BA60-53A6B52A0643}"/>
          </ac:spMkLst>
        </pc:spChg>
        <pc:spChg chg="del">
          <ac:chgData name="卓 井上" userId="df32ab51ccc28498" providerId="LiveId" clId="{939CBC4C-ECD3-4BA8-8B7B-394AECC85240}" dt="2021-10-14T12:33:50.591" v="1980" actId="478"/>
          <ac:spMkLst>
            <pc:docMk/>
            <pc:sldMk cId="4223654855" sldId="258"/>
            <ac:spMk id="27" creationId="{D927A51D-ACBA-4A35-95F2-98A6FE3FA57E}"/>
          </ac:spMkLst>
        </pc:spChg>
        <pc:spChg chg="del">
          <ac:chgData name="卓 井上" userId="df32ab51ccc28498" providerId="LiveId" clId="{939CBC4C-ECD3-4BA8-8B7B-394AECC85240}" dt="2021-10-14T12:33:50.591" v="1980" actId="478"/>
          <ac:spMkLst>
            <pc:docMk/>
            <pc:sldMk cId="4223654855" sldId="258"/>
            <ac:spMk id="28" creationId="{3BF48E95-2E12-4BAE-B9E9-996D4287505F}"/>
          </ac:spMkLst>
        </pc:spChg>
        <pc:spChg chg="del">
          <ac:chgData name="卓 井上" userId="df32ab51ccc28498" providerId="LiveId" clId="{939CBC4C-ECD3-4BA8-8B7B-394AECC85240}" dt="2021-10-14T12:34:00.426" v="1981" actId="478"/>
          <ac:spMkLst>
            <pc:docMk/>
            <pc:sldMk cId="4223654855" sldId="258"/>
            <ac:spMk id="29" creationId="{A47B8B2D-1004-415C-9736-CCBE62C860B2}"/>
          </ac:spMkLst>
        </pc:spChg>
        <pc:spChg chg="del">
          <ac:chgData name="卓 井上" userId="df32ab51ccc28498" providerId="LiveId" clId="{939CBC4C-ECD3-4BA8-8B7B-394AECC85240}" dt="2021-10-14T12:33:50.591" v="1980" actId="478"/>
          <ac:spMkLst>
            <pc:docMk/>
            <pc:sldMk cId="4223654855" sldId="258"/>
            <ac:spMk id="30" creationId="{4EBFDA22-5594-4C1B-A9BE-BEF3E08D495A}"/>
          </ac:spMkLst>
        </pc:spChg>
        <pc:spChg chg="add mod">
          <ac:chgData name="卓 井上" userId="df32ab51ccc28498" providerId="LiveId" clId="{939CBC4C-ECD3-4BA8-8B7B-394AECC85240}" dt="2021-10-14T12:34:00.715" v="1982"/>
          <ac:spMkLst>
            <pc:docMk/>
            <pc:sldMk cId="4223654855" sldId="258"/>
            <ac:spMk id="31" creationId="{14A32203-EE2B-4228-8A52-47ABEA05C65F}"/>
          </ac:spMkLst>
        </pc:spChg>
        <pc:spChg chg="add mod">
          <ac:chgData name="卓 井上" userId="df32ab51ccc28498" providerId="LiveId" clId="{939CBC4C-ECD3-4BA8-8B7B-394AECC85240}" dt="2021-10-14T12:36:50.837" v="2098" actId="5793"/>
          <ac:spMkLst>
            <pc:docMk/>
            <pc:sldMk cId="4223654855" sldId="258"/>
            <ac:spMk id="32" creationId="{D851A74C-A88E-4A91-9A77-D2B96C9EE057}"/>
          </ac:spMkLst>
        </pc:spChg>
        <pc:spChg chg="add mod">
          <ac:chgData name="卓 井上" userId="df32ab51ccc28498" providerId="LiveId" clId="{939CBC4C-ECD3-4BA8-8B7B-394AECC85240}" dt="2021-10-14T12:36:53.247" v="2099" actId="20577"/>
          <ac:spMkLst>
            <pc:docMk/>
            <pc:sldMk cId="4223654855" sldId="258"/>
            <ac:spMk id="33" creationId="{A8B9FF57-E641-4E2B-86C7-3C981F76BE26}"/>
          </ac:spMkLst>
        </pc:spChg>
        <pc:spChg chg="add mod">
          <ac:chgData name="卓 井上" userId="df32ab51ccc28498" providerId="LiveId" clId="{939CBC4C-ECD3-4BA8-8B7B-394AECC85240}" dt="2021-10-14T12:34:00.715" v="1982"/>
          <ac:spMkLst>
            <pc:docMk/>
            <pc:sldMk cId="4223654855" sldId="258"/>
            <ac:spMk id="34" creationId="{BDB86B8F-BF6A-4603-B65F-96656B794C39}"/>
          </ac:spMkLst>
        </pc:spChg>
        <pc:spChg chg="add mod">
          <ac:chgData name="卓 井上" userId="df32ab51ccc28498" providerId="LiveId" clId="{939CBC4C-ECD3-4BA8-8B7B-394AECC85240}" dt="2021-10-14T12:36:24.223" v="2094" actId="207"/>
          <ac:spMkLst>
            <pc:docMk/>
            <pc:sldMk cId="4223654855" sldId="258"/>
            <ac:spMk id="36" creationId="{A5B3FE1F-210A-41AF-8AFC-1B064BE2BD1F}"/>
          </ac:spMkLst>
        </pc:spChg>
        <pc:spChg chg="add mod">
          <ac:chgData name="卓 井上" userId="df32ab51ccc28498" providerId="LiveId" clId="{939CBC4C-ECD3-4BA8-8B7B-394AECC85240}" dt="2021-10-14T12:40:29" v="2283" actId="1076"/>
          <ac:spMkLst>
            <pc:docMk/>
            <pc:sldMk cId="4223654855" sldId="258"/>
            <ac:spMk id="42" creationId="{CEB8BB2C-0156-4CF6-8810-D68082E268C0}"/>
          </ac:spMkLst>
        </pc:spChg>
        <pc:spChg chg="add mod">
          <ac:chgData name="卓 井上" userId="df32ab51ccc28498" providerId="LiveId" clId="{939CBC4C-ECD3-4BA8-8B7B-394AECC85240}" dt="2021-10-14T12:40:29" v="2283" actId="1076"/>
          <ac:spMkLst>
            <pc:docMk/>
            <pc:sldMk cId="4223654855" sldId="258"/>
            <ac:spMk id="44" creationId="{A02D248B-F13A-499D-9290-B0C08B61E782}"/>
          </ac:spMkLst>
        </pc:spChg>
        <pc:spChg chg="add mod">
          <ac:chgData name="卓 井上" userId="df32ab51ccc28498" providerId="LiveId" clId="{939CBC4C-ECD3-4BA8-8B7B-394AECC85240}" dt="2021-10-14T12:40:29" v="2283" actId="1076"/>
          <ac:spMkLst>
            <pc:docMk/>
            <pc:sldMk cId="4223654855" sldId="258"/>
            <ac:spMk id="46" creationId="{F14AD1D6-10D0-4842-95D7-848DCC33101E}"/>
          </ac:spMkLst>
        </pc:spChg>
        <pc:spChg chg="add mod">
          <ac:chgData name="卓 井上" userId="df32ab51ccc28498" providerId="LiveId" clId="{939CBC4C-ECD3-4BA8-8B7B-394AECC85240}" dt="2021-10-14T12:40:43.627" v="2287" actId="1076"/>
          <ac:spMkLst>
            <pc:docMk/>
            <pc:sldMk cId="4223654855" sldId="258"/>
            <ac:spMk id="50" creationId="{E861844B-5D5F-4417-995D-32F96BF8DF75}"/>
          </ac:spMkLst>
        </pc:spChg>
        <pc:spChg chg="add mod">
          <ac:chgData name="卓 井上" userId="df32ab51ccc28498" providerId="LiveId" clId="{939CBC4C-ECD3-4BA8-8B7B-394AECC85240}" dt="2021-10-14T12:40:35.409" v="2284" actId="571"/>
          <ac:spMkLst>
            <pc:docMk/>
            <pc:sldMk cId="4223654855" sldId="258"/>
            <ac:spMk id="51" creationId="{0B85B561-7B05-47D9-9937-502B8A8CF720}"/>
          </ac:spMkLst>
        </pc:spChg>
        <pc:spChg chg="add mod">
          <ac:chgData name="卓 井上" userId="df32ab51ccc28498" providerId="LiveId" clId="{939CBC4C-ECD3-4BA8-8B7B-394AECC85240}" dt="2021-10-14T12:40:35.409" v="2284" actId="571"/>
          <ac:spMkLst>
            <pc:docMk/>
            <pc:sldMk cId="4223654855" sldId="258"/>
            <ac:spMk id="53" creationId="{763CBE47-20C2-47E8-9200-926F6E3B1FE5}"/>
          </ac:spMkLst>
        </pc:spChg>
        <pc:spChg chg="add mod">
          <ac:chgData name="卓 井上" userId="df32ab51ccc28498" providerId="LiveId" clId="{939CBC4C-ECD3-4BA8-8B7B-394AECC85240}" dt="2021-10-14T12:41:53.603" v="2313" actId="1076"/>
          <ac:spMkLst>
            <pc:docMk/>
            <pc:sldMk cId="4223654855" sldId="258"/>
            <ac:spMk id="55" creationId="{08D9ECB4-B1F5-4285-8CD7-2F4A2B44303A}"/>
          </ac:spMkLst>
        </pc:spChg>
        <pc:spChg chg="add mod">
          <ac:chgData name="卓 井上" userId="df32ab51ccc28498" providerId="LiveId" clId="{939CBC4C-ECD3-4BA8-8B7B-394AECC85240}" dt="2021-10-14T12:41:09.034" v="2293" actId="1076"/>
          <ac:spMkLst>
            <pc:docMk/>
            <pc:sldMk cId="4223654855" sldId="258"/>
            <ac:spMk id="56" creationId="{BE0CC04E-A796-4BBF-8B91-1D8438C0371E}"/>
          </ac:spMkLst>
        </pc:spChg>
        <pc:spChg chg="add mod">
          <ac:chgData name="卓 井上" userId="df32ab51ccc28498" providerId="LiveId" clId="{939CBC4C-ECD3-4BA8-8B7B-394AECC85240}" dt="2021-10-14T12:42:52.830" v="2443" actId="20577"/>
          <ac:spMkLst>
            <pc:docMk/>
            <pc:sldMk cId="4223654855" sldId="258"/>
            <ac:spMk id="66" creationId="{3CDD23EE-5CEB-44B3-99B3-D3C944DE862C}"/>
          </ac:spMkLst>
        </pc:spChg>
        <pc:spChg chg="add mod">
          <ac:chgData name="卓 井上" userId="df32ab51ccc28498" providerId="LiveId" clId="{939CBC4C-ECD3-4BA8-8B7B-394AECC85240}" dt="2021-10-14T12:45:38.350" v="2592" actId="1076"/>
          <ac:spMkLst>
            <pc:docMk/>
            <pc:sldMk cId="4223654855" sldId="258"/>
            <ac:spMk id="67" creationId="{ECC46126-90EB-4F3A-BE79-3C81C4399C29}"/>
          </ac:spMkLst>
        </pc:spChg>
        <pc:spChg chg="add mod">
          <ac:chgData name="卓 井上" userId="df32ab51ccc28498" providerId="LiveId" clId="{939CBC4C-ECD3-4BA8-8B7B-394AECC85240}" dt="2021-10-14T12:43:31.269" v="2460" actId="571"/>
          <ac:spMkLst>
            <pc:docMk/>
            <pc:sldMk cId="4223654855" sldId="258"/>
            <ac:spMk id="68" creationId="{E577FCF3-5E3F-48D0-9B92-6533D75C00F9}"/>
          </ac:spMkLst>
        </pc:spChg>
        <pc:spChg chg="add mod">
          <ac:chgData name="卓 井上" userId="df32ab51ccc28498" providerId="LiveId" clId="{939CBC4C-ECD3-4BA8-8B7B-394AECC85240}" dt="2021-10-14T12:43:35.730" v="2465" actId="20577"/>
          <ac:spMkLst>
            <pc:docMk/>
            <pc:sldMk cId="4223654855" sldId="258"/>
            <ac:spMk id="69" creationId="{8174E7BF-5CFF-4BE7-8774-4F3C2A870E16}"/>
          </ac:spMkLst>
        </pc:spChg>
        <pc:spChg chg="add mod">
          <ac:chgData name="卓 井上" userId="df32ab51ccc28498" providerId="LiveId" clId="{939CBC4C-ECD3-4BA8-8B7B-394AECC85240}" dt="2021-10-14T12:45:49.283" v="2605" actId="14100"/>
          <ac:spMkLst>
            <pc:docMk/>
            <pc:sldMk cId="4223654855" sldId="258"/>
            <ac:spMk id="80" creationId="{DF2DF798-4AD4-48FD-8FF8-15EE0FBA9F1B}"/>
          </ac:spMkLst>
        </pc:spChg>
        <pc:spChg chg="add mod">
          <ac:chgData name="卓 井上" userId="df32ab51ccc28498" providerId="LiveId" clId="{939CBC4C-ECD3-4BA8-8B7B-394AECC85240}" dt="2021-10-14T12:45:55.483" v="2606" actId="571"/>
          <ac:spMkLst>
            <pc:docMk/>
            <pc:sldMk cId="4223654855" sldId="258"/>
            <ac:spMk id="81" creationId="{327ED46E-BE45-4E59-9A85-E09BA3DCBB7E}"/>
          </ac:spMkLst>
        </pc:spChg>
        <pc:cxnChg chg="del">
          <ac:chgData name="卓 井上" userId="df32ab51ccc28498" providerId="LiveId" clId="{939CBC4C-ECD3-4BA8-8B7B-394AECC85240}" dt="2021-10-14T12:35:22.916" v="2046" actId="478"/>
          <ac:cxnSpMkLst>
            <pc:docMk/>
            <pc:sldMk cId="4223654855" sldId="258"/>
            <ac:cxnSpMk id="5" creationId="{EDDFDA2F-C2C5-4354-AD5F-98AADB152EB6}"/>
          </ac:cxnSpMkLst>
        </pc:cxnChg>
        <pc:cxnChg chg="add mod">
          <ac:chgData name="卓 井上" userId="df32ab51ccc28498" providerId="LiveId" clId="{939CBC4C-ECD3-4BA8-8B7B-394AECC85240}" dt="2021-10-14T12:40:29" v="2283" actId="1076"/>
          <ac:cxnSpMkLst>
            <pc:docMk/>
            <pc:sldMk cId="4223654855" sldId="258"/>
            <ac:cxnSpMk id="8" creationId="{4EC42A8C-3FB6-40F4-84FC-9795E2E6F31E}"/>
          </ac:cxnSpMkLst>
        </pc:cxnChg>
        <pc:cxnChg chg="add mod">
          <ac:chgData name="卓 井上" userId="df32ab51ccc28498" providerId="LiveId" clId="{939CBC4C-ECD3-4BA8-8B7B-394AECC85240}" dt="2021-10-14T12:40:29" v="2283" actId="1076"/>
          <ac:cxnSpMkLst>
            <pc:docMk/>
            <pc:sldMk cId="4223654855" sldId="258"/>
            <ac:cxnSpMk id="11" creationId="{CC9F6B2C-94A3-419C-B136-B4BFA1443A6B}"/>
          </ac:cxnSpMkLst>
        </pc:cxnChg>
        <pc:cxnChg chg="add mod">
          <ac:chgData name="卓 井上" userId="df32ab51ccc28498" providerId="LiveId" clId="{939CBC4C-ECD3-4BA8-8B7B-394AECC85240}" dt="2021-10-14T12:35:27.888" v="2049" actId="14100"/>
          <ac:cxnSpMkLst>
            <pc:docMk/>
            <pc:sldMk cId="4223654855" sldId="258"/>
            <ac:cxnSpMk id="35" creationId="{4182E7F9-1664-4537-B73C-D25EFD8BE6F9}"/>
          </ac:cxnSpMkLst>
        </pc:cxnChg>
        <pc:cxnChg chg="add mod">
          <ac:chgData name="卓 井上" userId="df32ab51ccc28498" providerId="LiveId" clId="{939CBC4C-ECD3-4BA8-8B7B-394AECC85240}" dt="2021-10-14T12:40:29" v="2283" actId="1076"/>
          <ac:cxnSpMkLst>
            <pc:docMk/>
            <pc:sldMk cId="4223654855" sldId="258"/>
            <ac:cxnSpMk id="37" creationId="{7B42B890-058C-4CAC-8CE4-48C5C7B7B117}"/>
          </ac:cxnSpMkLst>
        </pc:cxnChg>
        <pc:cxnChg chg="add del mod">
          <ac:chgData name="卓 井上" userId="df32ab51ccc28498" providerId="LiveId" clId="{939CBC4C-ECD3-4BA8-8B7B-394AECC85240}" dt="2021-10-14T12:38:25.484" v="2117" actId="478"/>
          <ac:cxnSpMkLst>
            <pc:docMk/>
            <pc:sldMk cId="4223654855" sldId="258"/>
            <ac:cxnSpMk id="38" creationId="{BAEEA0F0-0D6F-4967-87FA-B3381FEB4A01}"/>
          </ac:cxnSpMkLst>
        </pc:cxnChg>
        <pc:cxnChg chg="add del mod">
          <ac:chgData name="卓 井上" userId="df32ab51ccc28498" providerId="LiveId" clId="{939CBC4C-ECD3-4BA8-8B7B-394AECC85240}" dt="2021-10-14T12:38:25.484" v="2117" actId="478"/>
          <ac:cxnSpMkLst>
            <pc:docMk/>
            <pc:sldMk cId="4223654855" sldId="258"/>
            <ac:cxnSpMk id="39" creationId="{CE945893-EE5A-4AD0-99CB-BCEFE49195AD}"/>
          </ac:cxnSpMkLst>
        </pc:cxnChg>
        <pc:cxnChg chg="add del mod">
          <ac:chgData name="卓 井上" userId="df32ab51ccc28498" providerId="LiveId" clId="{939CBC4C-ECD3-4BA8-8B7B-394AECC85240}" dt="2021-10-14T12:38:25.484" v="2117" actId="478"/>
          <ac:cxnSpMkLst>
            <pc:docMk/>
            <pc:sldMk cId="4223654855" sldId="258"/>
            <ac:cxnSpMk id="40" creationId="{30E9E19D-3CEF-4F24-9F66-EDBFD01C917C}"/>
          </ac:cxnSpMkLst>
        </pc:cxnChg>
        <pc:cxnChg chg="add del mod">
          <ac:chgData name="卓 井上" userId="df32ab51ccc28498" providerId="LiveId" clId="{939CBC4C-ECD3-4BA8-8B7B-394AECC85240}" dt="2021-10-14T12:38:25.484" v="2117" actId="478"/>
          <ac:cxnSpMkLst>
            <pc:docMk/>
            <pc:sldMk cId="4223654855" sldId="258"/>
            <ac:cxnSpMk id="41" creationId="{0297C446-F68E-45BD-A35C-86091D4EC835}"/>
          </ac:cxnSpMkLst>
        </pc:cxnChg>
        <pc:cxnChg chg="add mod">
          <ac:chgData name="卓 井上" userId="df32ab51ccc28498" providerId="LiveId" clId="{939CBC4C-ECD3-4BA8-8B7B-394AECC85240}" dt="2021-10-14T12:40:29" v="2283" actId="1076"/>
          <ac:cxnSpMkLst>
            <pc:docMk/>
            <pc:sldMk cId="4223654855" sldId="258"/>
            <ac:cxnSpMk id="43" creationId="{448FFD74-D056-4468-875A-71EB729A266D}"/>
          </ac:cxnSpMkLst>
        </pc:cxnChg>
        <pc:cxnChg chg="add mod">
          <ac:chgData name="卓 井上" userId="df32ab51ccc28498" providerId="LiveId" clId="{939CBC4C-ECD3-4BA8-8B7B-394AECC85240}" dt="2021-10-14T12:40:29" v="2283" actId="1076"/>
          <ac:cxnSpMkLst>
            <pc:docMk/>
            <pc:sldMk cId="4223654855" sldId="258"/>
            <ac:cxnSpMk id="45" creationId="{11B2237A-1CA3-4516-9F83-EC23CE2DE341}"/>
          </ac:cxnSpMkLst>
        </pc:cxnChg>
        <pc:cxnChg chg="add mod">
          <ac:chgData name="卓 井上" userId="df32ab51ccc28498" providerId="LiveId" clId="{939CBC4C-ECD3-4BA8-8B7B-394AECC85240}" dt="2021-10-14T12:40:35.409" v="2284" actId="571"/>
          <ac:cxnSpMkLst>
            <pc:docMk/>
            <pc:sldMk cId="4223654855" sldId="258"/>
            <ac:cxnSpMk id="47" creationId="{2AC15D78-F4E2-4FCE-82FD-9A6B3F3063E3}"/>
          </ac:cxnSpMkLst>
        </pc:cxnChg>
        <pc:cxnChg chg="add mod">
          <ac:chgData name="卓 井上" userId="df32ab51ccc28498" providerId="LiveId" clId="{939CBC4C-ECD3-4BA8-8B7B-394AECC85240}" dt="2021-10-14T12:40:35.409" v="2284" actId="571"/>
          <ac:cxnSpMkLst>
            <pc:docMk/>
            <pc:sldMk cId="4223654855" sldId="258"/>
            <ac:cxnSpMk id="48" creationId="{87A26A52-E8C8-4364-8A55-E387C3E859FF}"/>
          </ac:cxnSpMkLst>
        </pc:cxnChg>
        <pc:cxnChg chg="add mod">
          <ac:chgData name="卓 井上" userId="df32ab51ccc28498" providerId="LiveId" clId="{939CBC4C-ECD3-4BA8-8B7B-394AECC85240}" dt="2021-10-14T12:40:35.409" v="2284" actId="571"/>
          <ac:cxnSpMkLst>
            <pc:docMk/>
            <pc:sldMk cId="4223654855" sldId="258"/>
            <ac:cxnSpMk id="49" creationId="{F2ADD571-C35B-43C0-AE52-6A87FEA8213C}"/>
          </ac:cxnSpMkLst>
        </pc:cxnChg>
        <pc:cxnChg chg="add mod">
          <ac:chgData name="卓 井上" userId="df32ab51ccc28498" providerId="LiveId" clId="{939CBC4C-ECD3-4BA8-8B7B-394AECC85240}" dt="2021-10-14T12:40:35.409" v="2284" actId="571"/>
          <ac:cxnSpMkLst>
            <pc:docMk/>
            <pc:sldMk cId="4223654855" sldId="258"/>
            <ac:cxnSpMk id="52" creationId="{E48299B1-DAF9-4991-9489-6E382431507F}"/>
          </ac:cxnSpMkLst>
        </pc:cxnChg>
        <pc:cxnChg chg="add del mod">
          <ac:chgData name="卓 井上" userId="df32ab51ccc28498" providerId="LiveId" clId="{939CBC4C-ECD3-4BA8-8B7B-394AECC85240}" dt="2021-10-14T12:41:36.927" v="2306" actId="478"/>
          <ac:cxnSpMkLst>
            <pc:docMk/>
            <pc:sldMk cId="4223654855" sldId="258"/>
            <ac:cxnSpMk id="54" creationId="{F58201B5-2ABB-458C-95F4-C2F094C4CB87}"/>
          </ac:cxnSpMkLst>
        </pc:cxnChg>
        <pc:cxnChg chg="add mod">
          <ac:chgData name="卓 井上" userId="df32ab51ccc28498" providerId="LiveId" clId="{939CBC4C-ECD3-4BA8-8B7B-394AECC85240}" dt="2021-10-14T12:41:30.318" v="2303" actId="1076"/>
          <ac:cxnSpMkLst>
            <pc:docMk/>
            <pc:sldMk cId="4223654855" sldId="258"/>
            <ac:cxnSpMk id="57" creationId="{1CA8DBFB-7232-4B84-AC72-9CE2F915070C}"/>
          </ac:cxnSpMkLst>
        </pc:cxnChg>
        <pc:cxnChg chg="add mod">
          <ac:chgData name="卓 井上" userId="df32ab51ccc28498" providerId="LiveId" clId="{939CBC4C-ECD3-4BA8-8B7B-394AECC85240}" dt="2021-10-14T12:41:01.268" v="2292" actId="571"/>
          <ac:cxnSpMkLst>
            <pc:docMk/>
            <pc:sldMk cId="4223654855" sldId="258"/>
            <ac:cxnSpMk id="58" creationId="{C8C67E3B-0DF5-4050-83FD-B9F580546238}"/>
          </ac:cxnSpMkLst>
        </pc:cxnChg>
        <pc:cxnChg chg="add del mod">
          <ac:chgData name="卓 井上" userId="df32ab51ccc28498" providerId="LiveId" clId="{939CBC4C-ECD3-4BA8-8B7B-394AECC85240}" dt="2021-10-14T12:41:24.738" v="2300" actId="478"/>
          <ac:cxnSpMkLst>
            <pc:docMk/>
            <pc:sldMk cId="4223654855" sldId="258"/>
            <ac:cxnSpMk id="59" creationId="{F3322786-AF61-438E-9346-401F4B23767D}"/>
          </ac:cxnSpMkLst>
        </pc:cxnChg>
        <pc:cxnChg chg="add mod">
          <ac:chgData name="卓 井上" userId="df32ab51ccc28498" providerId="LiveId" clId="{939CBC4C-ECD3-4BA8-8B7B-394AECC85240}" dt="2021-10-14T12:41:35.467" v="2305" actId="14100"/>
          <ac:cxnSpMkLst>
            <pc:docMk/>
            <pc:sldMk cId="4223654855" sldId="258"/>
            <ac:cxnSpMk id="61" creationId="{B9A69599-C736-4064-9C03-1D38175698E3}"/>
          </ac:cxnSpMkLst>
        </pc:cxnChg>
        <pc:cxnChg chg="add mod">
          <ac:chgData name="卓 井上" userId="df32ab51ccc28498" providerId="LiveId" clId="{939CBC4C-ECD3-4BA8-8B7B-394AECC85240}" dt="2021-10-14T12:41:53.603" v="2313" actId="1076"/>
          <ac:cxnSpMkLst>
            <pc:docMk/>
            <pc:sldMk cId="4223654855" sldId="258"/>
            <ac:cxnSpMk id="63" creationId="{14D2D4EC-ABFD-4E36-B81D-82FF5101C4A5}"/>
          </ac:cxnSpMkLst>
        </pc:cxnChg>
        <pc:cxnChg chg="add mod">
          <ac:chgData name="卓 井上" userId="df32ab51ccc28498" providerId="LiveId" clId="{939CBC4C-ECD3-4BA8-8B7B-394AECC85240}" dt="2021-10-14T12:44:47.253" v="2544" actId="208"/>
          <ac:cxnSpMkLst>
            <pc:docMk/>
            <pc:sldMk cId="4223654855" sldId="258"/>
            <ac:cxnSpMk id="71" creationId="{138AD353-DFED-43AD-898D-82686F3FA3D0}"/>
          </ac:cxnSpMkLst>
        </pc:cxnChg>
        <pc:cxnChg chg="add mod">
          <ac:chgData name="卓 井上" userId="df32ab51ccc28498" providerId="LiveId" clId="{939CBC4C-ECD3-4BA8-8B7B-394AECC85240}" dt="2021-10-14T12:45:21.740" v="2552" actId="14100"/>
          <ac:cxnSpMkLst>
            <pc:docMk/>
            <pc:sldMk cId="4223654855" sldId="258"/>
            <ac:cxnSpMk id="73" creationId="{28FCDCA8-E984-4DE9-AF28-9EDB904664E6}"/>
          </ac:cxnSpMkLst>
        </pc:cxn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B6D71D4-0210-4559-A1E9-8B66F62B9BF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8F8A94E5-7167-41A1-B28B-5526D3B4D01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FF192695-B438-4B76-9148-8B1EB0FD12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BFA696-2455-4348-AE5B-2DAA76BC3F68}" type="datetimeFigureOut">
              <a:rPr kumimoji="1" lang="ja-JP" altLang="en-US" smtClean="0"/>
              <a:t>2021/10/19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4AB64124-27BF-4194-A609-35810EA4E1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D70EE064-3F0B-4E43-A84A-6A8C08716B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DB76AD-F622-4447-A0F7-E2AF07A68AF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606987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1E4064B-737A-4781-ABB8-4C2CADF7E1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75D65DFC-1E06-443A-9BF5-07DA1012F5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85BE31A-9F07-48EA-858C-D73B555807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BFA696-2455-4348-AE5B-2DAA76BC3F68}" type="datetimeFigureOut">
              <a:rPr kumimoji="1" lang="ja-JP" altLang="en-US" smtClean="0"/>
              <a:t>2021/10/19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942D4F0-12F1-41DE-A15F-0B4B9EAC39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1EB2921-5A9D-4929-A265-A92A93C7D0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DB76AD-F622-4447-A0F7-E2AF07A68AF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93739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A8DF0196-F5F2-42D2-BC5D-49B17ABC286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7ED66ED6-CA35-4876-8F07-1105282F4E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77737DA8-6E97-438E-9BB7-8CD97E768C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BFA696-2455-4348-AE5B-2DAA76BC3F68}" type="datetimeFigureOut">
              <a:rPr kumimoji="1" lang="ja-JP" altLang="en-US" smtClean="0"/>
              <a:t>2021/10/19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930CC26-53C7-4B6A-B3E8-25E5539699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3DE2524-43BF-4E20-9663-17D616C59E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DB76AD-F622-4447-A0F7-E2AF07A68AF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585686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DD540E4-3188-4AFD-8260-D77D11D4AF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E5020B8-EF71-4317-A126-5986D0C2B82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D42BA24E-6410-4F9E-880A-8AFFD3A08C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BFA696-2455-4348-AE5B-2DAA76BC3F68}" type="datetimeFigureOut">
              <a:rPr kumimoji="1" lang="ja-JP" altLang="en-US" smtClean="0"/>
              <a:t>2021/10/19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5CA0B6F1-9259-4CDB-BF22-619966FF2D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CE14706-7CEA-40BA-A839-798E749661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DB76AD-F622-4447-A0F7-E2AF07A68AF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113275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8CAF526-0B78-4D33-A78A-A9DA4EDE23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EF7E7E4D-651D-41EA-A4D3-95EB863769D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C6205BE-2A5B-464B-A524-4CFC1B59C9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BFA696-2455-4348-AE5B-2DAA76BC3F68}" type="datetimeFigureOut">
              <a:rPr kumimoji="1" lang="ja-JP" altLang="en-US" smtClean="0"/>
              <a:t>2021/10/19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7450F52E-0C30-4C1D-9AA5-0BF8BAC96E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4E2876E-85C9-47FA-8DCF-46A4E2EA7D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DB76AD-F622-4447-A0F7-E2AF07A68AF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778058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247F28D-C2DC-4FE5-9A72-5CF0E06488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E36B4550-8B67-481D-AB77-AC86C324BA6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700449E5-1447-4AC9-B210-6FDA5AC98CE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7939F2B9-8D64-41BB-B97F-8186558B6F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BFA696-2455-4348-AE5B-2DAA76BC3F68}" type="datetimeFigureOut">
              <a:rPr kumimoji="1" lang="ja-JP" altLang="en-US" smtClean="0"/>
              <a:t>2021/10/19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DCDA0FFD-6EED-4D99-B8D0-5C7FD9F842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2EAC15EE-2444-47A9-94EC-682413F341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DB76AD-F622-4447-A0F7-E2AF07A68AF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007814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6BEF2DD-43D7-4EAA-B529-AD8DE9E8D1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95CA7B72-3987-4992-B57D-1A7ADDD2488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68A308B5-E23B-4ED9-8B33-4D743524F44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B67E6BAA-ACD2-4BAF-B0E2-31C46E9F485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C9566389-81E6-486A-8BC8-8794C9706BE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6A333CA9-E252-49A4-AE6C-CAF08D2C6F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BFA696-2455-4348-AE5B-2DAA76BC3F68}" type="datetimeFigureOut">
              <a:rPr kumimoji="1" lang="ja-JP" altLang="en-US" smtClean="0"/>
              <a:t>2021/10/19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E14A4B2E-960A-4B49-A54F-1E1995D87B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3B3A7163-9F12-4186-9058-F4DEF759C2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DB76AD-F622-4447-A0F7-E2AF07A68AF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374781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844D09A-5E99-4F57-B199-E79A84D5FC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3875A9F2-334C-4E34-BA1D-40FEE57009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BFA696-2455-4348-AE5B-2DAA76BC3F68}" type="datetimeFigureOut">
              <a:rPr kumimoji="1" lang="ja-JP" altLang="en-US" smtClean="0"/>
              <a:t>2021/10/19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4FF7AFEE-D8CB-4965-9F02-60AEDB2E94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2DAA5879-CBA6-4329-8BF6-8635B7B1F3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DB76AD-F622-4447-A0F7-E2AF07A68AF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375097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C61E3C8C-064E-4B47-A6D6-8316D02F57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BFA696-2455-4348-AE5B-2DAA76BC3F68}" type="datetimeFigureOut">
              <a:rPr kumimoji="1" lang="ja-JP" altLang="en-US" smtClean="0"/>
              <a:t>2021/10/19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FF69961E-1698-4A9A-BA80-72D31E32FD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BD5E330D-1BFC-4B1B-8818-7CBF48C63F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DB76AD-F622-4447-A0F7-E2AF07A68AF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053364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F43B2EE-FE81-4D9C-A571-0EABAD0C93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A0264CB8-B552-4A3B-9137-E51A1594284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0C6CAE35-BE98-43D9-BB8D-2C7C30AD93B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A2BFABD4-53B9-46D8-A69B-8888ACB770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BFA696-2455-4348-AE5B-2DAA76BC3F68}" type="datetimeFigureOut">
              <a:rPr kumimoji="1" lang="ja-JP" altLang="en-US" smtClean="0"/>
              <a:t>2021/10/19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803183CF-8FD4-42F9-93A8-F0530A3933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4C566247-AD87-4649-9100-2719F9CFD6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DB76AD-F622-4447-A0F7-E2AF07A68AF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9172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A622BC0-5EC8-4841-8ACC-1EAA01DC5E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DA9CF3E1-D136-46A9-BC0D-6E3FDBDF565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64FABE8E-B5A3-477D-946D-E465B66122B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0387C814-AB6D-4D57-B287-8FCAC36C7D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BFA696-2455-4348-AE5B-2DAA76BC3F68}" type="datetimeFigureOut">
              <a:rPr kumimoji="1" lang="ja-JP" altLang="en-US" smtClean="0"/>
              <a:t>2021/10/19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DABEB7F1-1485-4D2B-AA36-214EA871C7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2906B4AE-4A81-4698-9C5E-827E9E5EBF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DB76AD-F622-4447-A0F7-E2AF07A68AF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363964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35A307E0-7189-449A-97D7-AB19E079DF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559318B7-FFE0-4858-94ED-70C7B7BD32B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288710A9-2DD3-408B-B307-683F178C050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BFA696-2455-4348-AE5B-2DAA76BC3F68}" type="datetimeFigureOut">
              <a:rPr kumimoji="1" lang="ja-JP" altLang="en-US" smtClean="0"/>
              <a:t>2021/10/19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BA0C2683-DFE7-49FB-BDF2-3050BCE8334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52FD0137-C66A-4FE4-AF04-84065A4C5B9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DB76AD-F622-4447-A0F7-E2AF07A68AF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645227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650F249B-0E68-451F-A5A5-0AB4D4FD8C35}"/>
              </a:ext>
            </a:extLst>
          </p:cNvPr>
          <p:cNvSpPr/>
          <p:nvPr/>
        </p:nvSpPr>
        <p:spPr>
          <a:xfrm>
            <a:off x="560552" y="3978294"/>
            <a:ext cx="1559910" cy="757657"/>
          </a:xfrm>
          <a:prstGeom prst="rect">
            <a:avLst/>
          </a:prstGeom>
          <a:noFill/>
          <a:ln w="952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ja-JP" altLang="en-US" sz="12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本プロジェクトではで障害が頻発している。</a:t>
            </a:r>
            <a:endParaRPr lang="en-US" altLang="ja-JP" sz="12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0" name="コンテンツ プレースホルダー 2">
            <a:extLst>
              <a:ext uri="{FF2B5EF4-FFF2-40B4-BE49-F238E27FC236}">
                <a16:creationId xmlns:a16="http://schemas.microsoft.com/office/drawing/2014/main" id="{C0AFECB0-67A2-4D35-B56D-F45795136439}"/>
              </a:ext>
            </a:extLst>
          </p:cNvPr>
          <p:cNvSpPr txBox="1">
            <a:spLocks/>
          </p:cNvSpPr>
          <p:nvPr/>
        </p:nvSpPr>
        <p:spPr>
          <a:xfrm>
            <a:off x="228599" y="1060969"/>
            <a:ext cx="10089931" cy="601133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ja-JP" altLang="en-US" dirty="0">
                <a:latin typeface="Meiryo UI" panose="020B0604030504040204" pitchFamily="50" charset="-128"/>
                <a:ea typeface="Meiryo UI" panose="020B0604030504040204" pitchFamily="50" charset="-128"/>
              </a:rPr>
              <a:t>・左端の根っこに「問題の事象」を記載し、考えられる原因を枝葉のように記載していく。</a:t>
            </a:r>
            <a:endParaRPr lang="en-US" altLang="ja-JP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cxnSp>
        <p:nvCxnSpPr>
          <p:cNvPr id="13" name="直線コネクタ 12">
            <a:extLst>
              <a:ext uri="{FF2B5EF4-FFF2-40B4-BE49-F238E27FC236}">
                <a16:creationId xmlns:a16="http://schemas.microsoft.com/office/drawing/2014/main" id="{F4C61178-0B3C-432E-8485-8E2ACD0EE49E}"/>
              </a:ext>
            </a:extLst>
          </p:cNvPr>
          <p:cNvCxnSpPr>
            <a:cxnSpLocks/>
          </p:cNvCxnSpPr>
          <p:nvPr/>
        </p:nvCxnSpPr>
        <p:spPr>
          <a:xfrm>
            <a:off x="0" y="935340"/>
            <a:ext cx="12192000" cy="0"/>
          </a:xfrm>
          <a:prstGeom prst="line">
            <a:avLst/>
          </a:prstGeom>
          <a:ln w="63500" cmpd="thickThin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コンテンツ プレースホルダー 2">
            <a:extLst>
              <a:ext uri="{FF2B5EF4-FFF2-40B4-BE49-F238E27FC236}">
                <a16:creationId xmlns:a16="http://schemas.microsoft.com/office/drawing/2014/main" id="{77DF5DCE-954A-4D6C-85C6-5C532A053580}"/>
              </a:ext>
            </a:extLst>
          </p:cNvPr>
          <p:cNvSpPr txBox="1">
            <a:spLocks/>
          </p:cNvSpPr>
          <p:nvPr/>
        </p:nvSpPr>
        <p:spPr>
          <a:xfrm>
            <a:off x="228600" y="266700"/>
            <a:ext cx="5257800" cy="601133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ja-JP" altLang="en-US" sz="320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eiryo UI" panose="020B0604030504040204" pitchFamily="50" charset="-128"/>
                <a:ea typeface="Meiryo UI" panose="020B0604030504040204" pitchFamily="50" charset="-128"/>
              </a:rPr>
              <a:t>ロジックツリー</a:t>
            </a:r>
            <a:r>
              <a:rPr lang="en-US" altLang="ja-JP" sz="320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eiryo UI" panose="020B0604030504040204" pitchFamily="50" charset="-128"/>
                <a:ea typeface="Meiryo UI" panose="020B0604030504040204" pitchFamily="50" charset="-128"/>
              </a:rPr>
              <a:t>(Why</a:t>
            </a:r>
            <a:r>
              <a:rPr lang="ja-JP" altLang="en-US" sz="320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eiryo UI" panose="020B0604030504040204" pitchFamily="50" charset="-128"/>
                <a:ea typeface="Meiryo UI" panose="020B0604030504040204" pitchFamily="50" charset="-128"/>
              </a:rPr>
              <a:t>ツリー</a:t>
            </a:r>
            <a:r>
              <a:rPr lang="en-US" altLang="ja-JP" sz="320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eiryo UI" panose="020B0604030504040204" pitchFamily="50" charset="-128"/>
                <a:ea typeface="Meiryo UI" panose="020B0604030504040204" pitchFamily="50" charset="-128"/>
              </a:rPr>
              <a:t>)</a:t>
            </a:r>
            <a:r>
              <a:rPr lang="ja-JP" altLang="en-US" sz="320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eiryo UI" panose="020B0604030504040204" pitchFamily="50" charset="-128"/>
                <a:ea typeface="Meiryo UI" panose="020B0604030504040204" pitchFamily="50" charset="-128"/>
              </a:rPr>
              <a:t>の解説</a:t>
            </a:r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FD0BAD60-C68F-44AB-A164-993C1E354D56}"/>
              </a:ext>
            </a:extLst>
          </p:cNvPr>
          <p:cNvSpPr/>
          <p:nvPr/>
        </p:nvSpPr>
        <p:spPr>
          <a:xfrm>
            <a:off x="2645600" y="3978294"/>
            <a:ext cx="1559910" cy="757657"/>
          </a:xfrm>
          <a:prstGeom prst="rect">
            <a:avLst/>
          </a:prstGeom>
          <a:noFill/>
          <a:ln w="952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ja-JP" altLang="en-US" sz="12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システムが故障</a:t>
            </a:r>
            <a:endParaRPr lang="en-US" altLang="ja-JP" sz="12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lang="en-US" altLang="ja-JP" sz="12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(</a:t>
            </a:r>
            <a:r>
              <a:rPr lang="ja-JP" altLang="en-US" sz="12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導入後</a:t>
            </a:r>
            <a:r>
              <a:rPr lang="en-US" altLang="ja-JP" sz="12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1</a:t>
            </a:r>
            <a:r>
              <a:rPr lang="ja-JP" altLang="en-US" sz="12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回発生）</a:t>
            </a:r>
            <a:endParaRPr lang="en-US" altLang="ja-JP" sz="12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4" name="正方形/長方形 13">
            <a:extLst>
              <a:ext uri="{FF2B5EF4-FFF2-40B4-BE49-F238E27FC236}">
                <a16:creationId xmlns:a16="http://schemas.microsoft.com/office/drawing/2014/main" id="{9453598B-011B-4FA6-90AF-6D05B4E193B8}"/>
              </a:ext>
            </a:extLst>
          </p:cNvPr>
          <p:cNvSpPr/>
          <p:nvPr/>
        </p:nvSpPr>
        <p:spPr>
          <a:xfrm>
            <a:off x="2645600" y="2192395"/>
            <a:ext cx="1559910" cy="757657"/>
          </a:xfrm>
          <a:prstGeom prst="rect">
            <a:avLst/>
          </a:prstGeom>
          <a:noFill/>
          <a:ln w="952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ja-JP" altLang="en-US" sz="12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作業員の作業ミス。</a:t>
            </a:r>
            <a:endParaRPr lang="en-US" altLang="ja-JP" sz="12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lang="en-US" altLang="ja-JP" sz="12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(</a:t>
            </a:r>
            <a:r>
              <a:rPr lang="ja-JP" altLang="en-US" sz="12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月</a:t>
            </a:r>
            <a:r>
              <a:rPr lang="en-US" altLang="ja-JP" sz="12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2</a:t>
            </a:r>
            <a:r>
              <a:rPr lang="ja-JP" altLang="en-US" sz="12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回発生</a:t>
            </a:r>
            <a:r>
              <a:rPr lang="en-US" altLang="ja-JP" sz="12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)</a:t>
            </a:r>
          </a:p>
        </p:txBody>
      </p:sp>
      <p:sp>
        <p:nvSpPr>
          <p:cNvPr id="17" name="正方形/長方形 16">
            <a:extLst>
              <a:ext uri="{FF2B5EF4-FFF2-40B4-BE49-F238E27FC236}">
                <a16:creationId xmlns:a16="http://schemas.microsoft.com/office/drawing/2014/main" id="{C809784C-215C-41A4-BE40-1ED09B608E01}"/>
              </a:ext>
            </a:extLst>
          </p:cNvPr>
          <p:cNvSpPr/>
          <p:nvPr/>
        </p:nvSpPr>
        <p:spPr>
          <a:xfrm>
            <a:off x="2645600" y="5523359"/>
            <a:ext cx="1559910" cy="849438"/>
          </a:xfrm>
          <a:prstGeom prst="rect">
            <a:avLst/>
          </a:prstGeom>
          <a:noFill/>
          <a:ln w="952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ja-JP" altLang="en-US" sz="12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障害ではなく、ユーザ側の環境の問題。</a:t>
            </a:r>
            <a:endParaRPr lang="en-US" altLang="ja-JP" sz="12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cxnSp>
        <p:nvCxnSpPr>
          <p:cNvPr id="3" name="直線コネクタ 2">
            <a:extLst>
              <a:ext uri="{FF2B5EF4-FFF2-40B4-BE49-F238E27FC236}">
                <a16:creationId xmlns:a16="http://schemas.microsoft.com/office/drawing/2014/main" id="{62C5565A-636C-4CB9-BB07-1E7A53F7F76B}"/>
              </a:ext>
            </a:extLst>
          </p:cNvPr>
          <p:cNvCxnSpPr>
            <a:cxnSpLocks/>
            <a:stCxn id="6" idx="3"/>
            <a:endCxn id="14" idx="1"/>
          </p:cNvCxnSpPr>
          <p:nvPr/>
        </p:nvCxnSpPr>
        <p:spPr>
          <a:xfrm flipV="1">
            <a:off x="2120462" y="2571224"/>
            <a:ext cx="525138" cy="1785899"/>
          </a:xfrm>
          <a:prstGeom prst="bent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線コネクタ 17">
            <a:extLst>
              <a:ext uri="{FF2B5EF4-FFF2-40B4-BE49-F238E27FC236}">
                <a16:creationId xmlns:a16="http://schemas.microsoft.com/office/drawing/2014/main" id="{8C8F6E78-E78D-4CEB-B426-D611906C9C6D}"/>
              </a:ext>
            </a:extLst>
          </p:cNvPr>
          <p:cNvCxnSpPr>
            <a:cxnSpLocks/>
            <a:stCxn id="6" idx="3"/>
            <a:endCxn id="12" idx="1"/>
          </p:cNvCxnSpPr>
          <p:nvPr/>
        </p:nvCxnSpPr>
        <p:spPr>
          <a:xfrm>
            <a:off x="2120462" y="4357123"/>
            <a:ext cx="52513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線コネクタ 19">
            <a:extLst>
              <a:ext uri="{FF2B5EF4-FFF2-40B4-BE49-F238E27FC236}">
                <a16:creationId xmlns:a16="http://schemas.microsoft.com/office/drawing/2014/main" id="{ABC31233-7DD9-4AE4-91BF-6016816990BE}"/>
              </a:ext>
            </a:extLst>
          </p:cNvPr>
          <p:cNvCxnSpPr>
            <a:cxnSpLocks/>
            <a:stCxn id="6" idx="3"/>
            <a:endCxn id="17" idx="1"/>
          </p:cNvCxnSpPr>
          <p:nvPr/>
        </p:nvCxnSpPr>
        <p:spPr>
          <a:xfrm>
            <a:off x="2120462" y="4357123"/>
            <a:ext cx="525138" cy="1590955"/>
          </a:xfrm>
          <a:prstGeom prst="bent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正方形/長方形 24">
            <a:extLst>
              <a:ext uri="{FF2B5EF4-FFF2-40B4-BE49-F238E27FC236}">
                <a16:creationId xmlns:a16="http://schemas.microsoft.com/office/drawing/2014/main" id="{0A01882C-0FA4-4C21-B6DB-00F7B8CA8E53}"/>
              </a:ext>
            </a:extLst>
          </p:cNvPr>
          <p:cNvSpPr/>
          <p:nvPr/>
        </p:nvSpPr>
        <p:spPr>
          <a:xfrm>
            <a:off x="4706445" y="2640640"/>
            <a:ext cx="1559910" cy="757657"/>
          </a:xfrm>
          <a:prstGeom prst="rect">
            <a:avLst/>
          </a:prstGeom>
          <a:noFill/>
          <a:ln w="952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ja-JP" altLang="en-US" sz="12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作業手順を間違えてしまった。</a:t>
            </a:r>
            <a:endParaRPr lang="en-US" altLang="ja-JP" sz="12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26" name="正方形/長方形 25">
            <a:extLst>
              <a:ext uri="{FF2B5EF4-FFF2-40B4-BE49-F238E27FC236}">
                <a16:creationId xmlns:a16="http://schemas.microsoft.com/office/drawing/2014/main" id="{2ED5D4E2-BF5B-460B-904A-5BFEE98193A6}"/>
              </a:ext>
            </a:extLst>
          </p:cNvPr>
          <p:cNvSpPr/>
          <p:nvPr/>
        </p:nvSpPr>
        <p:spPr>
          <a:xfrm>
            <a:off x="4706445" y="1667947"/>
            <a:ext cx="1559910" cy="757657"/>
          </a:xfrm>
          <a:prstGeom prst="rect">
            <a:avLst/>
          </a:prstGeom>
          <a:noFill/>
          <a:ln w="952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ja-JP" altLang="en-US" sz="12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作業手順が誤っていた。</a:t>
            </a:r>
            <a:endParaRPr lang="en-US" altLang="ja-JP" sz="12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27" name="正方形/長方形 26">
            <a:extLst>
              <a:ext uri="{FF2B5EF4-FFF2-40B4-BE49-F238E27FC236}">
                <a16:creationId xmlns:a16="http://schemas.microsoft.com/office/drawing/2014/main" id="{758CCAB4-47B3-4EB1-B73B-89CADFE3EDA5}"/>
              </a:ext>
            </a:extLst>
          </p:cNvPr>
          <p:cNvSpPr/>
          <p:nvPr/>
        </p:nvSpPr>
        <p:spPr>
          <a:xfrm>
            <a:off x="4706445" y="4617899"/>
            <a:ext cx="1559910" cy="757657"/>
          </a:xfrm>
          <a:prstGeom prst="rect">
            <a:avLst/>
          </a:prstGeom>
          <a:noFill/>
          <a:ln w="952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ja-JP" altLang="en-US" sz="12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ソフトウェアのバグ</a:t>
            </a:r>
            <a:endParaRPr lang="en-US" altLang="ja-JP" sz="12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1317E087-457C-4DD8-AF16-4A0BFAA2B57F}"/>
              </a:ext>
            </a:extLst>
          </p:cNvPr>
          <p:cNvSpPr/>
          <p:nvPr/>
        </p:nvSpPr>
        <p:spPr>
          <a:xfrm>
            <a:off x="4706445" y="3574496"/>
            <a:ext cx="1559910" cy="757657"/>
          </a:xfrm>
          <a:prstGeom prst="rect">
            <a:avLst/>
          </a:prstGeom>
          <a:noFill/>
          <a:ln w="952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ja-JP" altLang="en-US" sz="12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ハードウェアの故障</a:t>
            </a:r>
            <a:endParaRPr lang="en-US" altLang="ja-JP" sz="12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30" name="正方形/長方形 29">
            <a:extLst>
              <a:ext uri="{FF2B5EF4-FFF2-40B4-BE49-F238E27FC236}">
                <a16:creationId xmlns:a16="http://schemas.microsoft.com/office/drawing/2014/main" id="{110AB3B6-6EB6-411C-88AB-459F33727555}"/>
              </a:ext>
            </a:extLst>
          </p:cNvPr>
          <p:cNvSpPr/>
          <p:nvPr/>
        </p:nvSpPr>
        <p:spPr>
          <a:xfrm>
            <a:off x="4706445" y="5523359"/>
            <a:ext cx="1559910" cy="849438"/>
          </a:xfrm>
          <a:prstGeom prst="rect">
            <a:avLst/>
          </a:prstGeom>
          <a:noFill/>
          <a:ln w="952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ja-JP" altLang="en-US" sz="12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ユーザーからの問い合わせ窓口がない、</a:t>
            </a:r>
            <a:endParaRPr lang="en-US" altLang="ja-JP" sz="12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cxnSp>
        <p:nvCxnSpPr>
          <p:cNvPr id="31" name="直線コネクタ 2">
            <a:extLst>
              <a:ext uri="{FF2B5EF4-FFF2-40B4-BE49-F238E27FC236}">
                <a16:creationId xmlns:a16="http://schemas.microsoft.com/office/drawing/2014/main" id="{02E1D154-96EC-4F18-8544-D27E0A1C50BD}"/>
              </a:ext>
            </a:extLst>
          </p:cNvPr>
          <p:cNvCxnSpPr>
            <a:cxnSpLocks/>
            <a:stCxn id="14" idx="3"/>
            <a:endCxn id="26" idx="1"/>
          </p:cNvCxnSpPr>
          <p:nvPr/>
        </p:nvCxnSpPr>
        <p:spPr>
          <a:xfrm flipV="1">
            <a:off x="4205510" y="2046776"/>
            <a:ext cx="500935" cy="524448"/>
          </a:xfrm>
          <a:prstGeom prst="bent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直線コネクタ 2">
            <a:extLst>
              <a:ext uri="{FF2B5EF4-FFF2-40B4-BE49-F238E27FC236}">
                <a16:creationId xmlns:a16="http://schemas.microsoft.com/office/drawing/2014/main" id="{BD5BE4AE-8610-4797-A671-B2E525DD5476}"/>
              </a:ext>
            </a:extLst>
          </p:cNvPr>
          <p:cNvCxnSpPr>
            <a:cxnSpLocks/>
            <a:stCxn id="14" idx="3"/>
            <a:endCxn id="25" idx="1"/>
          </p:cNvCxnSpPr>
          <p:nvPr/>
        </p:nvCxnSpPr>
        <p:spPr>
          <a:xfrm>
            <a:off x="4205510" y="2571224"/>
            <a:ext cx="500935" cy="448245"/>
          </a:xfrm>
          <a:prstGeom prst="bent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直線コネクタ 2">
            <a:extLst>
              <a:ext uri="{FF2B5EF4-FFF2-40B4-BE49-F238E27FC236}">
                <a16:creationId xmlns:a16="http://schemas.microsoft.com/office/drawing/2014/main" id="{DF2B5FF5-5726-4641-882F-15413E91207A}"/>
              </a:ext>
            </a:extLst>
          </p:cNvPr>
          <p:cNvCxnSpPr>
            <a:cxnSpLocks/>
            <a:stCxn id="12" idx="3"/>
            <a:endCxn id="28" idx="1"/>
          </p:cNvCxnSpPr>
          <p:nvPr/>
        </p:nvCxnSpPr>
        <p:spPr>
          <a:xfrm flipV="1">
            <a:off x="4205510" y="3953325"/>
            <a:ext cx="500935" cy="403798"/>
          </a:xfrm>
          <a:prstGeom prst="bent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直線コネクタ 2">
            <a:extLst>
              <a:ext uri="{FF2B5EF4-FFF2-40B4-BE49-F238E27FC236}">
                <a16:creationId xmlns:a16="http://schemas.microsoft.com/office/drawing/2014/main" id="{7834D296-D87F-4D7F-BD3E-1B18AB6E8CCA}"/>
              </a:ext>
            </a:extLst>
          </p:cNvPr>
          <p:cNvCxnSpPr>
            <a:cxnSpLocks/>
            <a:stCxn id="12" idx="3"/>
            <a:endCxn id="28" idx="1"/>
          </p:cNvCxnSpPr>
          <p:nvPr/>
        </p:nvCxnSpPr>
        <p:spPr>
          <a:xfrm flipV="1">
            <a:off x="4205510" y="3953325"/>
            <a:ext cx="500935" cy="403798"/>
          </a:xfrm>
          <a:prstGeom prst="bent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直線コネクタ 2">
            <a:extLst>
              <a:ext uri="{FF2B5EF4-FFF2-40B4-BE49-F238E27FC236}">
                <a16:creationId xmlns:a16="http://schemas.microsoft.com/office/drawing/2014/main" id="{EACBB6C1-EE91-4B5E-BFD9-711339F7AC18}"/>
              </a:ext>
            </a:extLst>
          </p:cNvPr>
          <p:cNvCxnSpPr>
            <a:cxnSpLocks/>
            <a:stCxn id="17" idx="3"/>
            <a:endCxn id="30" idx="1"/>
          </p:cNvCxnSpPr>
          <p:nvPr/>
        </p:nvCxnSpPr>
        <p:spPr>
          <a:xfrm>
            <a:off x="4205510" y="5948078"/>
            <a:ext cx="500935" cy="0"/>
          </a:xfrm>
          <a:prstGeom prst="straightConnector1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直線コネクタ 2">
            <a:extLst>
              <a:ext uri="{FF2B5EF4-FFF2-40B4-BE49-F238E27FC236}">
                <a16:creationId xmlns:a16="http://schemas.microsoft.com/office/drawing/2014/main" id="{AABD2FBC-F88D-41A1-A96E-3BD189A0E0D9}"/>
              </a:ext>
            </a:extLst>
          </p:cNvPr>
          <p:cNvCxnSpPr>
            <a:cxnSpLocks/>
            <a:stCxn id="12" idx="3"/>
            <a:endCxn id="27" idx="1"/>
          </p:cNvCxnSpPr>
          <p:nvPr/>
        </p:nvCxnSpPr>
        <p:spPr>
          <a:xfrm>
            <a:off x="4205510" y="4357123"/>
            <a:ext cx="500935" cy="639605"/>
          </a:xfrm>
          <a:prstGeom prst="bent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DF9A240D-19C6-4880-8540-715BC01BCDED}"/>
              </a:ext>
            </a:extLst>
          </p:cNvPr>
          <p:cNvSpPr txBox="1"/>
          <p:nvPr/>
        </p:nvSpPr>
        <p:spPr>
          <a:xfrm>
            <a:off x="1058975" y="3716684"/>
            <a:ext cx="56055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2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事象</a:t>
            </a:r>
          </a:p>
        </p:txBody>
      </p: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911DF433-DD56-4873-B1F0-9AC54B08000C}"/>
              </a:ext>
            </a:extLst>
          </p:cNvPr>
          <p:cNvSpPr txBox="1"/>
          <p:nvPr/>
        </p:nvSpPr>
        <p:spPr>
          <a:xfrm>
            <a:off x="2120462" y="2302941"/>
            <a:ext cx="56055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1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原因</a:t>
            </a:r>
          </a:p>
        </p:txBody>
      </p: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164B7E89-12DE-4FCE-ACA9-F26D2C6CFA8E}"/>
              </a:ext>
            </a:extLst>
          </p:cNvPr>
          <p:cNvSpPr txBox="1"/>
          <p:nvPr/>
        </p:nvSpPr>
        <p:spPr>
          <a:xfrm>
            <a:off x="3894925" y="1692462"/>
            <a:ext cx="85677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1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原因の深堀</a:t>
            </a:r>
          </a:p>
        </p:txBody>
      </p:sp>
      <p:cxnSp>
        <p:nvCxnSpPr>
          <p:cNvPr id="40" name="直線コネクタ 39">
            <a:extLst>
              <a:ext uri="{FF2B5EF4-FFF2-40B4-BE49-F238E27FC236}">
                <a16:creationId xmlns:a16="http://schemas.microsoft.com/office/drawing/2014/main" id="{29F9FBFE-C2DE-4C42-91E4-93919E4FA3BE}"/>
              </a:ext>
            </a:extLst>
          </p:cNvPr>
          <p:cNvCxnSpPr/>
          <p:nvPr/>
        </p:nvCxnSpPr>
        <p:spPr>
          <a:xfrm>
            <a:off x="6449661" y="2484934"/>
            <a:ext cx="4927988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直線コネクタ 45">
            <a:extLst>
              <a:ext uri="{FF2B5EF4-FFF2-40B4-BE49-F238E27FC236}">
                <a16:creationId xmlns:a16="http://schemas.microsoft.com/office/drawing/2014/main" id="{1F774D11-7908-4AFB-B813-B8768126AD1C}"/>
              </a:ext>
            </a:extLst>
          </p:cNvPr>
          <p:cNvCxnSpPr/>
          <p:nvPr/>
        </p:nvCxnSpPr>
        <p:spPr>
          <a:xfrm>
            <a:off x="6449661" y="3429000"/>
            <a:ext cx="4927988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直線コネクタ 46">
            <a:extLst>
              <a:ext uri="{FF2B5EF4-FFF2-40B4-BE49-F238E27FC236}">
                <a16:creationId xmlns:a16="http://schemas.microsoft.com/office/drawing/2014/main" id="{17C21235-2D15-41D1-98E5-EF500A93E376}"/>
              </a:ext>
            </a:extLst>
          </p:cNvPr>
          <p:cNvCxnSpPr/>
          <p:nvPr/>
        </p:nvCxnSpPr>
        <p:spPr>
          <a:xfrm>
            <a:off x="6449661" y="4474278"/>
            <a:ext cx="4927988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直線コネクタ 47">
            <a:extLst>
              <a:ext uri="{FF2B5EF4-FFF2-40B4-BE49-F238E27FC236}">
                <a16:creationId xmlns:a16="http://schemas.microsoft.com/office/drawing/2014/main" id="{AA8ECEFB-2532-4FFA-A100-F2EFF9C38F5F}"/>
              </a:ext>
            </a:extLst>
          </p:cNvPr>
          <p:cNvCxnSpPr/>
          <p:nvPr/>
        </p:nvCxnSpPr>
        <p:spPr>
          <a:xfrm>
            <a:off x="6449661" y="5418344"/>
            <a:ext cx="4927988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直線コネクタ 50">
            <a:extLst>
              <a:ext uri="{FF2B5EF4-FFF2-40B4-BE49-F238E27FC236}">
                <a16:creationId xmlns:a16="http://schemas.microsoft.com/office/drawing/2014/main" id="{9932FB4F-0BF3-474E-BDD3-D902D5A48C31}"/>
              </a:ext>
            </a:extLst>
          </p:cNvPr>
          <p:cNvCxnSpPr/>
          <p:nvPr/>
        </p:nvCxnSpPr>
        <p:spPr>
          <a:xfrm>
            <a:off x="6449661" y="6437446"/>
            <a:ext cx="4927988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テキスト ボックス 69">
            <a:extLst>
              <a:ext uri="{FF2B5EF4-FFF2-40B4-BE49-F238E27FC236}">
                <a16:creationId xmlns:a16="http://schemas.microsoft.com/office/drawing/2014/main" id="{0831DF3C-6283-44DF-B365-B62B1780EC79}"/>
              </a:ext>
            </a:extLst>
          </p:cNvPr>
          <p:cNvSpPr txBox="1"/>
          <p:nvPr/>
        </p:nvSpPr>
        <p:spPr>
          <a:xfrm>
            <a:off x="6349398" y="1465833"/>
            <a:ext cx="85677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1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対策</a:t>
            </a:r>
          </a:p>
        </p:txBody>
      </p: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B61BF04D-0727-455F-B2D9-FE8F0308F66F}"/>
              </a:ext>
            </a:extLst>
          </p:cNvPr>
          <p:cNvSpPr txBox="1"/>
          <p:nvPr/>
        </p:nvSpPr>
        <p:spPr>
          <a:xfrm>
            <a:off x="6349397" y="1789754"/>
            <a:ext cx="514691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100" dirty="0">
                <a:latin typeface="Meiryo UI" panose="020B0604030504040204" pitchFamily="50" charset="-128"/>
                <a:ea typeface="Meiryo UI" panose="020B0604030504040204" pitchFamily="50" charset="-128"/>
              </a:rPr>
              <a:t>・具体的な、対策案を記載する。</a:t>
            </a:r>
            <a:endParaRPr kumimoji="1" lang="en-US" altLang="ja-JP" sz="11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8795802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650F249B-0E68-451F-A5A5-0AB4D4FD8C35}"/>
              </a:ext>
            </a:extLst>
          </p:cNvPr>
          <p:cNvSpPr/>
          <p:nvPr/>
        </p:nvSpPr>
        <p:spPr>
          <a:xfrm>
            <a:off x="560552" y="3378631"/>
            <a:ext cx="1559910" cy="757657"/>
          </a:xfrm>
          <a:prstGeom prst="rect">
            <a:avLst/>
          </a:prstGeom>
          <a:noFill/>
          <a:ln w="952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altLang="ja-JP" sz="12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IT</a:t>
            </a:r>
            <a:r>
              <a:rPr lang="ja-JP" altLang="en-US" sz="12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ベンダーの当社は今後、何を販売するとよいか？</a:t>
            </a:r>
            <a:endParaRPr lang="en-US" altLang="ja-JP" sz="12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0" name="コンテンツ プレースホルダー 2">
            <a:extLst>
              <a:ext uri="{FF2B5EF4-FFF2-40B4-BE49-F238E27FC236}">
                <a16:creationId xmlns:a16="http://schemas.microsoft.com/office/drawing/2014/main" id="{C0AFECB0-67A2-4D35-B56D-F45795136439}"/>
              </a:ext>
            </a:extLst>
          </p:cNvPr>
          <p:cNvSpPr txBox="1">
            <a:spLocks/>
          </p:cNvSpPr>
          <p:nvPr/>
        </p:nvSpPr>
        <p:spPr>
          <a:xfrm>
            <a:off x="228599" y="1060969"/>
            <a:ext cx="10089931" cy="6011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ja-JP" altLang="en-US" dirty="0">
                <a:latin typeface="Meiryo UI" panose="020B0604030504040204" pitchFamily="50" charset="-128"/>
                <a:ea typeface="Meiryo UI" panose="020B0604030504040204" pitchFamily="50" charset="-128"/>
              </a:rPr>
              <a:t>・左端の根っこに「何？」の問題定義を記載し、要素を枝葉のように記載していく。</a:t>
            </a:r>
            <a:endParaRPr lang="en-US" altLang="ja-JP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cxnSp>
        <p:nvCxnSpPr>
          <p:cNvPr id="13" name="直線コネクタ 12">
            <a:extLst>
              <a:ext uri="{FF2B5EF4-FFF2-40B4-BE49-F238E27FC236}">
                <a16:creationId xmlns:a16="http://schemas.microsoft.com/office/drawing/2014/main" id="{F4C61178-0B3C-432E-8485-8E2ACD0EE49E}"/>
              </a:ext>
            </a:extLst>
          </p:cNvPr>
          <p:cNvCxnSpPr>
            <a:cxnSpLocks/>
          </p:cNvCxnSpPr>
          <p:nvPr/>
        </p:nvCxnSpPr>
        <p:spPr>
          <a:xfrm>
            <a:off x="0" y="935340"/>
            <a:ext cx="12192000" cy="0"/>
          </a:xfrm>
          <a:prstGeom prst="line">
            <a:avLst/>
          </a:prstGeom>
          <a:ln w="63500" cmpd="thickThin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コンテンツ プレースホルダー 2">
            <a:extLst>
              <a:ext uri="{FF2B5EF4-FFF2-40B4-BE49-F238E27FC236}">
                <a16:creationId xmlns:a16="http://schemas.microsoft.com/office/drawing/2014/main" id="{77DF5DCE-954A-4D6C-85C6-5C532A053580}"/>
              </a:ext>
            </a:extLst>
          </p:cNvPr>
          <p:cNvSpPr txBox="1">
            <a:spLocks/>
          </p:cNvSpPr>
          <p:nvPr/>
        </p:nvSpPr>
        <p:spPr>
          <a:xfrm>
            <a:off x="228599" y="266700"/>
            <a:ext cx="5362503" cy="601133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ja-JP" altLang="en-US" sz="320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eiryo UI" panose="020B0604030504040204" pitchFamily="50" charset="-128"/>
                <a:ea typeface="Meiryo UI" panose="020B0604030504040204" pitchFamily="50" charset="-128"/>
              </a:rPr>
              <a:t>ロジックツリー</a:t>
            </a:r>
            <a:r>
              <a:rPr lang="en-US" altLang="ja-JP" sz="320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eiryo UI" panose="020B0604030504040204" pitchFamily="50" charset="-128"/>
                <a:ea typeface="Meiryo UI" panose="020B0604030504040204" pitchFamily="50" charset="-128"/>
              </a:rPr>
              <a:t>(What</a:t>
            </a:r>
            <a:r>
              <a:rPr lang="ja-JP" altLang="en-US" sz="320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eiryo UI" panose="020B0604030504040204" pitchFamily="50" charset="-128"/>
                <a:ea typeface="Meiryo UI" panose="020B0604030504040204" pitchFamily="50" charset="-128"/>
              </a:rPr>
              <a:t>ツリー</a:t>
            </a:r>
            <a:r>
              <a:rPr lang="en-US" altLang="ja-JP" sz="320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eiryo UI" panose="020B0604030504040204" pitchFamily="50" charset="-128"/>
                <a:ea typeface="Meiryo UI" panose="020B0604030504040204" pitchFamily="50" charset="-128"/>
              </a:rPr>
              <a:t>)</a:t>
            </a:r>
            <a:r>
              <a:rPr lang="ja-JP" altLang="en-US" sz="320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eiryo UI" panose="020B0604030504040204" pitchFamily="50" charset="-128"/>
                <a:ea typeface="Meiryo UI" panose="020B0604030504040204" pitchFamily="50" charset="-128"/>
              </a:rPr>
              <a:t>の解説</a:t>
            </a:r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FD0BAD60-C68F-44AB-A164-993C1E354D56}"/>
              </a:ext>
            </a:extLst>
          </p:cNvPr>
          <p:cNvSpPr/>
          <p:nvPr/>
        </p:nvSpPr>
        <p:spPr>
          <a:xfrm>
            <a:off x="2645600" y="4617898"/>
            <a:ext cx="1559910" cy="757657"/>
          </a:xfrm>
          <a:prstGeom prst="rect">
            <a:avLst/>
          </a:prstGeom>
          <a:noFill/>
          <a:ln w="952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ja-JP" altLang="en-US" sz="12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サービス</a:t>
            </a:r>
            <a:endParaRPr lang="en-US" altLang="ja-JP" sz="12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4" name="正方形/長方形 13">
            <a:extLst>
              <a:ext uri="{FF2B5EF4-FFF2-40B4-BE49-F238E27FC236}">
                <a16:creationId xmlns:a16="http://schemas.microsoft.com/office/drawing/2014/main" id="{9453598B-011B-4FA6-90AF-6D05B4E193B8}"/>
              </a:ext>
            </a:extLst>
          </p:cNvPr>
          <p:cNvSpPr/>
          <p:nvPr/>
        </p:nvSpPr>
        <p:spPr>
          <a:xfrm>
            <a:off x="2645600" y="2192395"/>
            <a:ext cx="1559910" cy="757657"/>
          </a:xfrm>
          <a:prstGeom prst="rect">
            <a:avLst/>
          </a:prstGeom>
          <a:noFill/>
          <a:ln w="952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ja-JP" altLang="en-US" sz="12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モノ</a:t>
            </a:r>
            <a:endParaRPr lang="en-US" altLang="ja-JP" sz="12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cxnSp>
        <p:nvCxnSpPr>
          <p:cNvPr id="3" name="直線コネクタ 2">
            <a:extLst>
              <a:ext uri="{FF2B5EF4-FFF2-40B4-BE49-F238E27FC236}">
                <a16:creationId xmlns:a16="http://schemas.microsoft.com/office/drawing/2014/main" id="{62C5565A-636C-4CB9-BB07-1E7A53F7F76B}"/>
              </a:ext>
            </a:extLst>
          </p:cNvPr>
          <p:cNvCxnSpPr>
            <a:cxnSpLocks/>
            <a:stCxn id="6" idx="3"/>
            <a:endCxn id="14" idx="1"/>
          </p:cNvCxnSpPr>
          <p:nvPr/>
        </p:nvCxnSpPr>
        <p:spPr>
          <a:xfrm flipV="1">
            <a:off x="2120462" y="2571224"/>
            <a:ext cx="525138" cy="1186236"/>
          </a:xfrm>
          <a:prstGeom prst="bent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線コネクタ 17">
            <a:extLst>
              <a:ext uri="{FF2B5EF4-FFF2-40B4-BE49-F238E27FC236}">
                <a16:creationId xmlns:a16="http://schemas.microsoft.com/office/drawing/2014/main" id="{8C8F6E78-E78D-4CEB-B426-D611906C9C6D}"/>
              </a:ext>
            </a:extLst>
          </p:cNvPr>
          <p:cNvCxnSpPr>
            <a:cxnSpLocks/>
            <a:stCxn id="6" idx="3"/>
            <a:endCxn id="12" idx="1"/>
          </p:cNvCxnSpPr>
          <p:nvPr/>
        </p:nvCxnSpPr>
        <p:spPr>
          <a:xfrm>
            <a:off x="2120462" y="3757460"/>
            <a:ext cx="525138" cy="1239267"/>
          </a:xfrm>
          <a:prstGeom prst="bent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正方形/長方形 24">
            <a:extLst>
              <a:ext uri="{FF2B5EF4-FFF2-40B4-BE49-F238E27FC236}">
                <a16:creationId xmlns:a16="http://schemas.microsoft.com/office/drawing/2014/main" id="{0A01882C-0FA4-4C21-B6DB-00F7B8CA8E53}"/>
              </a:ext>
            </a:extLst>
          </p:cNvPr>
          <p:cNvSpPr/>
          <p:nvPr/>
        </p:nvSpPr>
        <p:spPr>
          <a:xfrm>
            <a:off x="4706445" y="2640640"/>
            <a:ext cx="1559910" cy="757657"/>
          </a:xfrm>
          <a:prstGeom prst="rect">
            <a:avLst/>
          </a:prstGeom>
          <a:noFill/>
          <a:ln w="952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ja-JP" altLang="en-US" sz="12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ハードウェア（アプライアンス）</a:t>
            </a:r>
            <a:endParaRPr lang="en-US" altLang="ja-JP" sz="12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26" name="正方形/長方形 25">
            <a:extLst>
              <a:ext uri="{FF2B5EF4-FFF2-40B4-BE49-F238E27FC236}">
                <a16:creationId xmlns:a16="http://schemas.microsoft.com/office/drawing/2014/main" id="{2ED5D4E2-BF5B-460B-904A-5BFEE98193A6}"/>
              </a:ext>
            </a:extLst>
          </p:cNvPr>
          <p:cNvSpPr/>
          <p:nvPr/>
        </p:nvSpPr>
        <p:spPr>
          <a:xfrm>
            <a:off x="4706445" y="1667947"/>
            <a:ext cx="1559910" cy="757657"/>
          </a:xfrm>
          <a:prstGeom prst="rect">
            <a:avLst/>
          </a:prstGeom>
          <a:noFill/>
          <a:ln w="952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ja-JP" altLang="en-US" sz="12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ソフトウェアパッケージ</a:t>
            </a:r>
            <a:endParaRPr lang="en-US" altLang="ja-JP" sz="12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27" name="正方形/長方形 26">
            <a:extLst>
              <a:ext uri="{FF2B5EF4-FFF2-40B4-BE49-F238E27FC236}">
                <a16:creationId xmlns:a16="http://schemas.microsoft.com/office/drawing/2014/main" id="{758CCAB4-47B3-4EB1-B73B-89CADFE3EDA5}"/>
              </a:ext>
            </a:extLst>
          </p:cNvPr>
          <p:cNvSpPr/>
          <p:nvPr/>
        </p:nvSpPr>
        <p:spPr>
          <a:xfrm>
            <a:off x="4706445" y="4617899"/>
            <a:ext cx="1559910" cy="757657"/>
          </a:xfrm>
          <a:prstGeom prst="rect">
            <a:avLst/>
          </a:prstGeom>
          <a:noFill/>
          <a:ln w="952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altLang="ja-JP" sz="12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PaaS</a:t>
            </a:r>
            <a:br>
              <a:rPr lang="en-US" altLang="ja-JP" sz="12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</a:br>
            <a:r>
              <a:rPr lang="en-US" altLang="ja-JP" sz="12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(</a:t>
            </a:r>
            <a:r>
              <a:rPr lang="ja-JP" altLang="en-US" sz="12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インフラサービス</a:t>
            </a:r>
            <a:r>
              <a:rPr lang="en-US" altLang="ja-JP" sz="12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)</a:t>
            </a:r>
          </a:p>
        </p:txBody>
      </p: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1317E087-457C-4DD8-AF16-4A0BFAA2B57F}"/>
              </a:ext>
            </a:extLst>
          </p:cNvPr>
          <p:cNvSpPr/>
          <p:nvPr/>
        </p:nvSpPr>
        <p:spPr>
          <a:xfrm>
            <a:off x="4706445" y="3574496"/>
            <a:ext cx="1559910" cy="757657"/>
          </a:xfrm>
          <a:prstGeom prst="rect">
            <a:avLst/>
          </a:prstGeom>
          <a:noFill/>
          <a:ln w="952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altLang="ja-JP" sz="12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Sass</a:t>
            </a:r>
          </a:p>
          <a:p>
            <a:r>
              <a:rPr lang="en-US" altLang="ja-JP" sz="12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(</a:t>
            </a:r>
            <a:r>
              <a:rPr lang="ja-JP" altLang="en-US" sz="12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ソフトウェアサービス</a:t>
            </a:r>
            <a:r>
              <a:rPr lang="en-US" altLang="ja-JP" sz="12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)</a:t>
            </a:r>
          </a:p>
        </p:txBody>
      </p:sp>
      <p:sp>
        <p:nvSpPr>
          <p:cNvPr id="30" name="正方形/長方形 29">
            <a:extLst>
              <a:ext uri="{FF2B5EF4-FFF2-40B4-BE49-F238E27FC236}">
                <a16:creationId xmlns:a16="http://schemas.microsoft.com/office/drawing/2014/main" id="{110AB3B6-6EB6-411C-88AB-459F33727555}"/>
              </a:ext>
            </a:extLst>
          </p:cNvPr>
          <p:cNvSpPr/>
          <p:nvPr/>
        </p:nvSpPr>
        <p:spPr>
          <a:xfrm>
            <a:off x="4706445" y="5523359"/>
            <a:ext cx="1559910" cy="849438"/>
          </a:xfrm>
          <a:prstGeom prst="rect">
            <a:avLst/>
          </a:prstGeom>
          <a:noFill/>
          <a:ln w="952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altLang="ja-JP" sz="12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SI(</a:t>
            </a:r>
            <a:r>
              <a:rPr lang="ja-JP" altLang="en-US" sz="12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要件定義～運用保守</a:t>
            </a:r>
            <a:r>
              <a:rPr lang="en-US" altLang="ja-JP" sz="12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)</a:t>
            </a:r>
          </a:p>
        </p:txBody>
      </p:sp>
      <p:cxnSp>
        <p:nvCxnSpPr>
          <p:cNvPr id="31" name="直線コネクタ 2">
            <a:extLst>
              <a:ext uri="{FF2B5EF4-FFF2-40B4-BE49-F238E27FC236}">
                <a16:creationId xmlns:a16="http://schemas.microsoft.com/office/drawing/2014/main" id="{02E1D154-96EC-4F18-8544-D27E0A1C50BD}"/>
              </a:ext>
            </a:extLst>
          </p:cNvPr>
          <p:cNvCxnSpPr>
            <a:cxnSpLocks/>
            <a:stCxn id="14" idx="3"/>
            <a:endCxn id="26" idx="1"/>
          </p:cNvCxnSpPr>
          <p:nvPr/>
        </p:nvCxnSpPr>
        <p:spPr>
          <a:xfrm flipV="1">
            <a:off x="4205510" y="2046776"/>
            <a:ext cx="500935" cy="524448"/>
          </a:xfrm>
          <a:prstGeom prst="bent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直線コネクタ 2">
            <a:extLst>
              <a:ext uri="{FF2B5EF4-FFF2-40B4-BE49-F238E27FC236}">
                <a16:creationId xmlns:a16="http://schemas.microsoft.com/office/drawing/2014/main" id="{BD5BE4AE-8610-4797-A671-B2E525DD5476}"/>
              </a:ext>
            </a:extLst>
          </p:cNvPr>
          <p:cNvCxnSpPr>
            <a:cxnSpLocks/>
            <a:stCxn id="14" idx="3"/>
            <a:endCxn id="25" idx="1"/>
          </p:cNvCxnSpPr>
          <p:nvPr/>
        </p:nvCxnSpPr>
        <p:spPr>
          <a:xfrm>
            <a:off x="4205510" y="2571224"/>
            <a:ext cx="500935" cy="448245"/>
          </a:xfrm>
          <a:prstGeom prst="bent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直線コネクタ 2">
            <a:extLst>
              <a:ext uri="{FF2B5EF4-FFF2-40B4-BE49-F238E27FC236}">
                <a16:creationId xmlns:a16="http://schemas.microsoft.com/office/drawing/2014/main" id="{DF2B5FF5-5726-4641-882F-15413E91207A}"/>
              </a:ext>
            </a:extLst>
          </p:cNvPr>
          <p:cNvCxnSpPr>
            <a:cxnSpLocks/>
            <a:stCxn id="12" idx="3"/>
            <a:endCxn id="28" idx="1"/>
          </p:cNvCxnSpPr>
          <p:nvPr/>
        </p:nvCxnSpPr>
        <p:spPr>
          <a:xfrm flipV="1">
            <a:off x="4205510" y="3953325"/>
            <a:ext cx="500935" cy="1043402"/>
          </a:xfrm>
          <a:prstGeom prst="bent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直線コネクタ 2">
            <a:extLst>
              <a:ext uri="{FF2B5EF4-FFF2-40B4-BE49-F238E27FC236}">
                <a16:creationId xmlns:a16="http://schemas.microsoft.com/office/drawing/2014/main" id="{7834D296-D87F-4D7F-BD3E-1B18AB6E8CCA}"/>
              </a:ext>
            </a:extLst>
          </p:cNvPr>
          <p:cNvCxnSpPr>
            <a:cxnSpLocks/>
            <a:stCxn id="12" idx="3"/>
            <a:endCxn id="28" idx="1"/>
          </p:cNvCxnSpPr>
          <p:nvPr/>
        </p:nvCxnSpPr>
        <p:spPr>
          <a:xfrm flipV="1">
            <a:off x="4205510" y="3953325"/>
            <a:ext cx="500935" cy="1043402"/>
          </a:xfrm>
          <a:prstGeom prst="bent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直線コネクタ 2">
            <a:extLst>
              <a:ext uri="{FF2B5EF4-FFF2-40B4-BE49-F238E27FC236}">
                <a16:creationId xmlns:a16="http://schemas.microsoft.com/office/drawing/2014/main" id="{EACBB6C1-EE91-4B5E-BFD9-711339F7AC18}"/>
              </a:ext>
            </a:extLst>
          </p:cNvPr>
          <p:cNvCxnSpPr>
            <a:cxnSpLocks/>
            <a:stCxn id="12" idx="3"/>
            <a:endCxn id="30" idx="1"/>
          </p:cNvCxnSpPr>
          <p:nvPr/>
        </p:nvCxnSpPr>
        <p:spPr>
          <a:xfrm>
            <a:off x="4205510" y="4996727"/>
            <a:ext cx="500935" cy="951351"/>
          </a:xfrm>
          <a:prstGeom prst="bent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直線コネクタ 2">
            <a:extLst>
              <a:ext uri="{FF2B5EF4-FFF2-40B4-BE49-F238E27FC236}">
                <a16:creationId xmlns:a16="http://schemas.microsoft.com/office/drawing/2014/main" id="{AABD2FBC-F88D-41A1-A96E-3BD189A0E0D9}"/>
              </a:ext>
            </a:extLst>
          </p:cNvPr>
          <p:cNvCxnSpPr>
            <a:cxnSpLocks/>
            <a:stCxn id="12" idx="3"/>
            <a:endCxn id="27" idx="1"/>
          </p:cNvCxnSpPr>
          <p:nvPr/>
        </p:nvCxnSpPr>
        <p:spPr>
          <a:xfrm>
            <a:off x="4205510" y="4996727"/>
            <a:ext cx="500935" cy="1"/>
          </a:xfrm>
          <a:prstGeom prst="bent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DF9A240D-19C6-4880-8540-715BC01BCDED}"/>
              </a:ext>
            </a:extLst>
          </p:cNvPr>
          <p:cNvSpPr txBox="1"/>
          <p:nvPr/>
        </p:nvSpPr>
        <p:spPr>
          <a:xfrm>
            <a:off x="920694" y="3101632"/>
            <a:ext cx="83962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2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問題定義</a:t>
            </a:r>
            <a:endParaRPr kumimoji="1" lang="ja-JP" altLang="en-US" sz="1200" dirty="0">
              <a:solidFill>
                <a:srgbClr val="FF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911DF433-DD56-4873-B1F0-9AC54B08000C}"/>
              </a:ext>
            </a:extLst>
          </p:cNvPr>
          <p:cNvSpPr txBox="1"/>
          <p:nvPr/>
        </p:nvSpPr>
        <p:spPr>
          <a:xfrm>
            <a:off x="1898602" y="2302941"/>
            <a:ext cx="78241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1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要素分解</a:t>
            </a:r>
          </a:p>
        </p:txBody>
      </p: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164B7E89-12DE-4FCE-ACA9-F26D2C6CFA8E}"/>
              </a:ext>
            </a:extLst>
          </p:cNvPr>
          <p:cNvSpPr txBox="1"/>
          <p:nvPr/>
        </p:nvSpPr>
        <p:spPr>
          <a:xfrm>
            <a:off x="3678540" y="1692462"/>
            <a:ext cx="107315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1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さらに要素分解</a:t>
            </a:r>
          </a:p>
        </p:txBody>
      </p:sp>
      <p:cxnSp>
        <p:nvCxnSpPr>
          <p:cNvPr id="40" name="直線コネクタ 39">
            <a:extLst>
              <a:ext uri="{FF2B5EF4-FFF2-40B4-BE49-F238E27FC236}">
                <a16:creationId xmlns:a16="http://schemas.microsoft.com/office/drawing/2014/main" id="{29F9FBFE-C2DE-4C42-91E4-93919E4FA3BE}"/>
              </a:ext>
            </a:extLst>
          </p:cNvPr>
          <p:cNvCxnSpPr/>
          <p:nvPr/>
        </p:nvCxnSpPr>
        <p:spPr>
          <a:xfrm>
            <a:off x="6449661" y="2484934"/>
            <a:ext cx="4927988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直線コネクタ 45">
            <a:extLst>
              <a:ext uri="{FF2B5EF4-FFF2-40B4-BE49-F238E27FC236}">
                <a16:creationId xmlns:a16="http://schemas.microsoft.com/office/drawing/2014/main" id="{1F774D11-7908-4AFB-B813-B8768126AD1C}"/>
              </a:ext>
            </a:extLst>
          </p:cNvPr>
          <p:cNvCxnSpPr/>
          <p:nvPr/>
        </p:nvCxnSpPr>
        <p:spPr>
          <a:xfrm>
            <a:off x="6449661" y="3429000"/>
            <a:ext cx="4927988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直線コネクタ 46">
            <a:extLst>
              <a:ext uri="{FF2B5EF4-FFF2-40B4-BE49-F238E27FC236}">
                <a16:creationId xmlns:a16="http://schemas.microsoft.com/office/drawing/2014/main" id="{17C21235-2D15-41D1-98E5-EF500A93E376}"/>
              </a:ext>
            </a:extLst>
          </p:cNvPr>
          <p:cNvCxnSpPr/>
          <p:nvPr/>
        </p:nvCxnSpPr>
        <p:spPr>
          <a:xfrm>
            <a:off x="6449661" y="4474278"/>
            <a:ext cx="4927988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直線コネクタ 47">
            <a:extLst>
              <a:ext uri="{FF2B5EF4-FFF2-40B4-BE49-F238E27FC236}">
                <a16:creationId xmlns:a16="http://schemas.microsoft.com/office/drawing/2014/main" id="{AA8ECEFB-2532-4FFA-A100-F2EFF9C38F5F}"/>
              </a:ext>
            </a:extLst>
          </p:cNvPr>
          <p:cNvCxnSpPr/>
          <p:nvPr/>
        </p:nvCxnSpPr>
        <p:spPr>
          <a:xfrm>
            <a:off x="6449661" y="5418344"/>
            <a:ext cx="4927988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直線コネクタ 50">
            <a:extLst>
              <a:ext uri="{FF2B5EF4-FFF2-40B4-BE49-F238E27FC236}">
                <a16:creationId xmlns:a16="http://schemas.microsoft.com/office/drawing/2014/main" id="{9932FB4F-0BF3-474E-BDD3-D902D5A48C31}"/>
              </a:ext>
            </a:extLst>
          </p:cNvPr>
          <p:cNvCxnSpPr/>
          <p:nvPr/>
        </p:nvCxnSpPr>
        <p:spPr>
          <a:xfrm>
            <a:off x="6449661" y="6437446"/>
            <a:ext cx="4927988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テキスト ボックス 69">
            <a:extLst>
              <a:ext uri="{FF2B5EF4-FFF2-40B4-BE49-F238E27FC236}">
                <a16:creationId xmlns:a16="http://schemas.microsoft.com/office/drawing/2014/main" id="{0831DF3C-6283-44DF-B365-B62B1780EC79}"/>
              </a:ext>
            </a:extLst>
          </p:cNvPr>
          <p:cNvSpPr txBox="1"/>
          <p:nvPr/>
        </p:nvSpPr>
        <p:spPr>
          <a:xfrm>
            <a:off x="6349398" y="1439655"/>
            <a:ext cx="85677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1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現状分析</a:t>
            </a:r>
            <a:endParaRPr kumimoji="1" lang="ja-JP" altLang="en-US" sz="1100" dirty="0">
              <a:solidFill>
                <a:srgbClr val="FF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52" name="テキスト ボックス 51">
            <a:extLst>
              <a:ext uri="{FF2B5EF4-FFF2-40B4-BE49-F238E27FC236}">
                <a16:creationId xmlns:a16="http://schemas.microsoft.com/office/drawing/2014/main" id="{6F608CE8-CE3B-48DD-95F4-2DA4E16CB352}"/>
              </a:ext>
            </a:extLst>
          </p:cNvPr>
          <p:cNvSpPr txBox="1"/>
          <p:nvPr/>
        </p:nvSpPr>
        <p:spPr>
          <a:xfrm>
            <a:off x="6349397" y="1789754"/>
            <a:ext cx="514691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100" dirty="0">
                <a:latin typeface="Meiryo UI" panose="020B0604030504040204" pitchFamily="50" charset="-128"/>
                <a:ea typeface="Meiryo UI" panose="020B0604030504040204" pitchFamily="50" charset="-128"/>
              </a:rPr>
              <a:t>・検討結果（現状分析など）を記載する。</a:t>
            </a:r>
            <a:endParaRPr kumimoji="1" lang="en-US" altLang="ja-JP" sz="11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0403828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650F249B-0E68-451F-A5A5-0AB4D4FD8C35}"/>
              </a:ext>
            </a:extLst>
          </p:cNvPr>
          <p:cNvSpPr/>
          <p:nvPr/>
        </p:nvSpPr>
        <p:spPr>
          <a:xfrm>
            <a:off x="560552" y="4079133"/>
            <a:ext cx="1559910" cy="757657"/>
          </a:xfrm>
          <a:prstGeom prst="rect">
            <a:avLst/>
          </a:prstGeom>
          <a:noFill/>
          <a:ln w="952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ja-JP" altLang="en-US" sz="12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どのように、新規アプリを顧客へ販売するべきか？</a:t>
            </a:r>
            <a:endParaRPr lang="en-US" altLang="ja-JP" sz="12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0" name="コンテンツ プレースホルダー 2">
            <a:extLst>
              <a:ext uri="{FF2B5EF4-FFF2-40B4-BE49-F238E27FC236}">
                <a16:creationId xmlns:a16="http://schemas.microsoft.com/office/drawing/2014/main" id="{C0AFECB0-67A2-4D35-B56D-F45795136439}"/>
              </a:ext>
            </a:extLst>
          </p:cNvPr>
          <p:cNvSpPr txBox="1">
            <a:spLocks/>
          </p:cNvSpPr>
          <p:nvPr/>
        </p:nvSpPr>
        <p:spPr>
          <a:xfrm>
            <a:off x="228599" y="1060969"/>
            <a:ext cx="10089931" cy="601133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ja-JP" altLang="en-US" dirty="0">
                <a:latin typeface="Meiryo UI" panose="020B0604030504040204" pitchFamily="50" charset="-128"/>
                <a:ea typeface="Meiryo UI" panose="020B0604030504040204" pitchFamily="50" charset="-128"/>
              </a:rPr>
              <a:t>・左端の根っこに「どのように？」の問題定義を記載し、要素を枝葉のように記載していく。</a:t>
            </a:r>
            <a:endParaRPr lang="en-US" altLang="ja-JP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cxnSp>
        <p:nvCxnSpPr>
          <p:cNvPr id="13" name="直線コネクタ 12">
            <a:extLst>
              <a:ext uri="{FF2B5EF4-FFF2-40B4-BE49-F238E27FC236}">
                <a16:creationId xmlns:a16="http://schemas.microsoft.com/office/drawing/2014/main" id="{F4C61178-0B3C-432E-8485-8E2ACD0EE49E}"/>
              </a:ext>
            </a:extLst>
          </p:cNvPr>
          <p:cNvCxnSpPr>
            <a:cxnSpLocks/>
          </p:cNvCxnSpPr>
          <p:nvPr/>
        </p:nvCxnSpPr>
        <p:spPr>
          <a:xfrm>
            <a:off x="0" y="935340"/>
            <a:ext cx="12192000" cy="0"/>
          </a:xfrm>
          <a:prstGeom prst="line">
            <a:avLst/>
          </a:prstGeom>
          <a:ln w="63500" cmpd="thickThin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コンテンツ プレースホルダー 2">
            <a:extLst>
              <a:ext uri="{FF2B5EF4-FFF2-40B4-BE49-F238E27FC236}">
                <a16:creationId xmlns:a16="http://schemas.microsoft.com/office/drawing/2014/main" id="{77DF5DCE-954A-4D6C-85C6-5C532A053580}"/>
              </a:ext>
            </a:extLst>
          </p:cNvPr>
          <p:cNvSpPr txBox="1">
            <a:spLocks/>
          </p:cNvSpPr>
          <p:nvPr/>
        </p:nvSpPr>
        <p:spPr>
          <a:xfrm>
            <a:off x="228600" y="266700"/>
            <a:ext cx="5257800" cy="601133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ja-JP" altLang="en-US" sz="320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eiryo UI" panose="020B0604030504040204" pitchFamily="50" charset="-128"/>
                <a:ea typeface="Meiryo UI" panose="020B0604030504040204" pitchFamily="50" charset="-128"/>
              </a:rPr>
              <a:t>ロジックツリー</a:t>
            </a:r>
            <a:r>
              <a:rPr lang="en-US" altLang="ja-JP" sz="320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eiryo UI" panose="020B0604030504040204" pitchFamily="50" charset="-128"/>
                <a:ea typeface="Meiryo UI" panose="020B0604030504040204" pitchFamily="50" charset="-128"/>
              </a:rPr>
              <a:t>(How</a:t>
            </a:r>
            <a:r>
              <a:rPr lang="ja-JP" altLang="en-US" sz="320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eiryo UI" panose="020B0604030504040204" pitchFamily="50" charset="-128"/>
                <a:ea typeface="Meiryo UI" panose="020B0604030504040204" pitchFamily="50" charset="-128"/>
              </a:rPr>
              <a:t>ツリー</a:t>
            </a:r>
            <a:r>
              <a:rPr lang="en-US" altLang="ja-JP" sz="320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eiryo UI" panose="020B0604030504040204" pitchFamily="50" charset="-128"/>
                <a:ea typeface="Meiryo UI" panose="020B0604030504040204" pitchFamily="50" charset="-128"/>
              </a:rPr>
              <a:t>)</a:t>
            </a:r>
            <a:r>
              <a:rPr lang="ja-JP" altLang="en-US" sz="320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eiryo UI" panose="020B0604030504040204" pitchFamily="50" charset="-128"/>
                <a:ea typeface="Meiryo UI" panose="020B0604030504040204" pitchFamily="50" charset="-128"/>
              </a:rPr>
              <a:t>の解説</a:t>
            </a:r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FD0BAD60-C68F-44AB-A164-993C1E354D56}"/>
              </a:ext>
            </a:extLst>
          </p:cNvPr>
          <p:cNvSpPr/>
          <p:nvPr/>
        </p:nvSpPr>
        <p:spPr>
          <a:xfrm>
            <a:off x="2645600" y="4079133"/>
            <a:ext cx="1559910" cy="757657"/>
          </a:xfrm>
          <a:prstGeom prst="rect">
            <a:avLst/>
          </a:prstGeom>
          <a:noFill/>
          <a:ln w="952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ja-JP" altLang="en-US" sz="12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サブスクリプション</a:t>
            </a:r>
            <a:endParaRPr lang="en-US" altLang="ja-JP" sz="12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4" name="正方形/長方形 13">
            <a:extLst>
              <a:ext uri="{FF2B5EF4-FFF2-40B4-BE49-F238E27FC236}">
                <a16:creationId xmlns:a16="http://schemas.microsoft.com/office/drawing/2014/main" id="{9453598B-011B-4FA6-90AF-6D05B4E193B8}"/>
              </a:ext>
            </a:extLst>
          </p:cNvPr>
          <p:cNvSpPr/>
          <p:nvPr/>
        </p:nvSpPr>
        <p:spPr>
          <a:xfrm>
            <a:off x="2645600" y="2192395"/>
            <a:ext cx="1559910" cy="757657"/>
          </a:xfrm>
          <a:prstGeom prst="rect">
            <a:avLst/>
          </a:prstGeom>
          <a:noFill/>
          <a:ln w="952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ja-JP" altLang="en-US" sz="12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パッケージ販売</a:t>
            </a:r>
            <a:endParaRPr lang="en-US" altLang="ja-JP" sz="12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cxnSp>
        <p:nvCxnSpPr>
          <p:cNvPr id="3" name="直線コネクタ 2">
            <a:extLst>
              <a:ext uri="{FF2B5EF4-FFF2-40B4-BE49-F238E27FC236}">
                <a16:creationId xmlns:a16="http://schemas.microsoft.com/office/drawing/2014/main" id="{62C5565A-636C-4CB9-BB07-1E7A53F7F76B}"/>
              </a:ext>
            </a:extLst>
          </p:cNvPr>
          <p:cNvCxnSpPr>
            <a:cxnSpLocks/>
            <a:stCxn id="6" idx="3"/>
            <a:endCxn id="14" idx="1"/>
          </p:cNvCxnSpPr>
          <p:nvPr/>
        </p:nvCxnSpPr>
        <p:spPr>
          <a:xfrm flipV="1">
            <a:off x="2120462" y="2571224"/>
            <a:ext cx="525138" cy="1886738"/>
          </a:xfrm>
          <a:prstGeom prst="bent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線コネクタ 17">
            <a:extLst>
              <a:ext uri="{FF2B5EF4-FFF2-40B4-BE49-F238E27FC236}">
                <a16:creationId xmlns:a16="http://schemas.microsoft.com/office/drawing/2014/main" id="{8C8F6E78-E78D-4CEB-B426-D611906C9C6D}"/>
              </a:ext>
            </a:extLst>
          </p:cNvPr>
          <p:cNvCxnSpPr>
            <a:cxnSpLocks/>
            <a:stCxn id="6" idx="3"/>
            <a:endCxn id="12" idx="1"/>
          </p:cNvCxnSpPr>
          <p:nvPr/>
        </p:nvCxnSpPr>
        <p:spPr>
          <a:xfrm>
            <a:off x="2120462" y="4457962"/>
            <a:ext cx="525138" cy="0"/>
          </a:xfrm>
          <a:prstGeom prst="straightConnector1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正方形/長方形 24">
            <a:extLst>
              <a:ext uri="{FF2B5EF4-FFF2-40B4-BE49-F238E27FC236}">
                <a16:creationId xmlns:a16="http://schemas.microsoft.com/office/drawing/2014/main" id="{0A01882C-0FA4-4C21-B6DB-00F7B8CA8E53}"/>
              </a:ext>
            </a:extLst>
          </p:cNvPr>
          <p:cNvSpPr/>
          <p:nvPr/>
        </p:nvSpPr>
        <p:spPr>
          <a:xfrm>
            <a:off x="4706445" y="2640640"/>
            <a:ext cx="1559910" cy="757657"/>
          </a:xfrm>
          <a:prstGeom prst="rect">
            <a:avLst/>
          </a:prstGeom>
          <a:noFill/>
          <a:ln w="952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ja-JP" altLang="en-US" sz="12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メディア販売</a:t>
            </a:r>
            <a:endParaRPr lang="en-US" altLang="ja-JP" sz="12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26" name="正方形/長方形 25">
            <a:extLst>
              <a:ext uri="{FF2B5EF4-FFF2-40B4-BE49-F238E27FC236}">
                <a16:creationId xmlns:a16="http://schemas.microsoft.com/office/drawing/2014/main" id="{2ED5D4E2-BF5B-460B-904A-5BFEE98193A6}"/>
              </a:ext>
            </a:extLst>
          </p:cNvPr>
          <p:cNvSpPr/>
          <p:nvPr/>
        </p:nvSpPr>
        <p:spPr>
          <a:xfrm>
            <a:off x="4706445" y="1667947"/>
            <a:ext cx="1559910" cy="757657"/>
          </a:xfrm>
          <a:prstGeom prst="rect">
            <a:avLst/>
          </a:prstGeom>
          <a:noFill/>
          <a:ln w="952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ja-JP" altLang="en-US" sz="12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ダウンロード販売</a:t>
            </a:r>
            <a:endParaRPr lang="en-US" altLang="ja-JP" sz="12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27" name="正方形/長方形 26">
            <a:extLst>
              <a:ext uri="{FF2B5EF4-FFF2-40B4-BE49-F238E27FC236}">
                <a16:creationId xmlns:a16="http://schemas.microsoft.com/office/drawing/2014/main" id="{758CCAB4-47B3-4EB1-B73B-89CADFE3EDA5}"/>
              </a:ext>
            </a:extLst>
          </p:cNvPr>
          <p:cNvSpPr/>
          <p:nvPr/>
        </p:nvSpPr>
        <p:spPr>
          <a:xfrm>
            <a:off x="4706445" y="4617899"/>
            <a:ext cx="1559910" cy="757657"/>
          </a:xfrm>
          <a:prstGeom prst="rect">
            <a:avLst/>
          </a:prstGeom>
          <a:noFill/>
          <a:ln w="952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ja-JP" altLang="en-US" sz="12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使用頻度に応じた使用料</a:t>
            </a:r>
            <a:endParaRPr lang="en-US" altLang="ja-JP" sz="12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1317E087-457C-4DD8-AF16-4A0BFAA2B57F}"/>
              </a:ext>
            </a:extLst>
          </p:cNvPr>
          <p:cNvSpPr/>
          <p:nvPr/>
        </p:nvSpPr>
        <p:spPr>
          <a:xfrm>
            <a:off x="4706445" y="3574496"/>
            <a:ext cx="1559910" cy="757657"/>
          </a:xfrm>
          <a:prstGeom prst="rect">
            <a:avLst/>
          </a:prstGeom>
          <a:noFill/>
          <a:ln w="952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ja-JP" altLang="en-US" sz="12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月額・年額契約</a:t>
            </a:r>
            <a:endParaRPr lang="en-US" altLang="ja-JP" sz="12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30" name="正方形/長方形 29">
            <a:extLst>
              <a:ext uri="{FF2B5EF4-FFF2-40B4-BE49-F238E27FC236}">
                <a16:creationId xmlns:a16="http://schemas.microsoft.com/office/drawing/2014/main" id="{110AB3B6-6EB6-411C-88AB-459F33727555}"/>
              </a:ext>
            </a:extLst>
          </p:cNvPr>
          <p:cNvSpPr/>
          <p:nvPr/>
        </p:nvSpPr>
        <p:spPr>
          <a:xfrm>
            <a:off x="4706445" y="5523359"/>
            <a:ext cx="1559910" cy="849438"/>
          </a:xfrm>
          <a:prstGeom prst="rect">
            <a:avLst/>
          </a:prstGeom>
          <a:noFill/>
          <a:ln w="952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ja-JP" altLang="en-US" sz="12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使用回数に応じた使用料</a:t>
            </a:r>
            <a:endParaRPr lang="en-US" altLang="ja-JP" sz="12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cxnSp>
        <p:nvCxnSpPr>
          <p:cNvPr id="31" name="直線コネクタ 2">
            <a:extLst>
              <a:ext uri="{FF2B5EF4-FFF2-40B4-BE49-F238E27FC236}">
                <a16:creationId xmlns:a16="http://schemas.microsoft.com/office/drawing/2014/main" id="{02E1D154-96EC-4F18-8544-D27E0A1C50BD}"/>
              </a:ext>
            </a:extLst>
          </p:cNvPr>
          <p:cNvCxnSpPr>
            <a:cxnSpLocks/>
            <a:stCxn id="14" idx="3"/>
            <a:endCxn id="26" idx="1"/>
          </p:cNvCxnSpPr>
          <p:nvPr/>
        </p:nvCxnSpPr>
        <p:spPr>
          <a:xfrm flipV="1">
            <a:off x="4205510" y="2046776"/>
            <a:ext cx="500935" cy="524448"/>
          </a:xfrm>
          <a:prstGeom prst="bent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直線コネクタ 2">
            <a:extLst>
              <a:ext uri="{FF2B5EF4-FFF2-40B4-BE49-F238E27FC236}">
                <a16:creationId xmlns:a16="http://schemas.microsoft.com/office/drawing/2014/main" id="{BD5BE4AE-8610-4797-A671-B2E525DD5476}"/>
              </a:ext>
            </a:extLst>
          </p:cNvPr>
          <p:cNvCxnSpPr>
            <a:cxnSpLocks/>
            <a:stCxn id="14" idx="3"/>
            <a:endCxn id="25" idx="1"/>
          </p:cNvCxnSpPr>
          <p:nvPr/>
        </p:nvCxnSpPr>
        <p:spPr>
          <a:xfrm>
            <a:off x="4205510" y="2571224"/>
            <a:ext cx="500935" cy="448245"/>
          </a:xfrm>
          <a:prstGeom prst="bent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直線コネクタ 2">
            <a:extLst>
              <a:ext uri="{FF2B5EF4-FFF2-40B4-BE49-F238E27FC236}">
                <a16:creationId xmlns:a16="http://schemas.microsoft.com/office/drawing/2014/main" id="{DF2B5FF5-5726-4641-882F-15413E91207A}"/>
              </a:ext>
            </a:extLst>
          </p:cNvPr>
          <p:cNvCxnSpPr>
            <a:cxnSpLocks/>
            <a:stCxn id="12" idx="3"/>
            <a:endCxn id="28" idx="1"/>
          </p:cNvCxnSpPr>
          <p:nvPr/>
        </p:nvCxnSpPr>
        <p:spPr>
          <a:xfrm flipV="1">
            <a:off x="4205510" y="3953325"/>
            <a:ext cx="500935" cy="504637"/>
          </a:xfrm>
          <a:prstGeom prst="bent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直線コネクタ 2">
            <a:extLst>
              <a:ext uri="{FF2B5EF4-FFF2-40B4-BE49-F238E27FC236}">
                <a16:creationId xmlns:a16="http://schemas.microsoft.com/office/drawing/2014/main" id="{7834D296-D87F-4D7F-BD3E-1B18AB6E8CCA}"/>
              </a:ext>
            </a:extLst>
          </p:cNvPr>
          <p:cNvCxnSpPr>
            <a:cxnSpLocks/>
            <a:stCxn id="12" idx="3"/>
            <a:endCxn id="28" idx="1"/>
          </p:cNvCxnSpPr>
          <p:nvPr/>
        </p:nvCxnSpPr>
        <p:spPr>
          <a:xfrm flipV="1">
            <a:off x="4205510" y="3953325"/>
            <a:ext cx="500935" cy="504637"/>
          </a:xfrm>
          <a:prstGeom prst="bent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直線コネクタ 2">
            <a:extLst>
              <a:ext uri="{FF2B5EF4-FFF2-40B4-BE49-F238E27FC236}">
                <a16:creationId xmlns:a16="http://schemas.microsoft.com/office/drawing/2014/main" id="{EACBB6C1-EE91-4B5E-BFD9-711339F7AC18}"/>
              </a:ext>
            </a:extLst>
          </p:cNvPr>
          <p:cNvCxnSpPr>
            <a:cxnSpLocks/>
            <a:stCxn id="53" idx="3"/>
            <a:endCxn id="30" idx="1"/>
          </p:cNvCxnSpPr>
          <p:nvPr/>
        </p:nvCxnSpPr>
        <p:spPr>
          <a:xfrm>
            <a:off x="4205510" y="5948078"/>
            <a:ext cx="500935" cy="0"/>
          </a:xfrm>
          <a:prstGeom prst="straightConnector1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直線コネクタ 2">
            <a:extLst>
              <a:ext uri="{FF2B5EF4-FFF2-40B4-BE49-F238E27FC236}">
                <a16:creationId xmlns:a16="http://schemas.microsoft.com/office/drawing/2014/main" id="{AABD2FBC-F88D-41A1-A96E-3BD189A0E0D9}"/>
              </a:ext>
            </a:extLst>
          </p:cNvPr>
          <p:cNvCxnSpPr>
            <a:cxnSpLocks/>
            <a:stCxn id="12" idx="3"/>
            <a:endCxn id="27" idx="1"/>
          </p:cNvCxnSpPr>
          <p:nvPr/>
        </p:nvCxnSpPr>
        <p:spPr>
          <a:xfrm>
            <a:off x="4205510" y="4457962"/>
            <a:ext cx="500935" cy="538766"/>
          </a:xfrm>
          <a:prstGeom prst="bent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DF9A240D-19C6-4880-8540-715BC01BCDED}"/>
              </a:ext>
            </a:extLst>
          </p:cNvPr>
          <p:cNvSpPr txBox="1"/>
          <p:nvPr/>
        </p:nvSpPr>
        <p:spPr>
          <a:xfrm>
            <a:off x="920694" y="3802134"/>
            <a:ext cx="83962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2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問題定義</a:t>
            </a:r>
            <a:endParaRPr kumimoji="1" lang="ja-JP" altLang="en-US" sz="1200" dirty="0">
              <a:solidFill>
                <a:srgbClr val="FF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911DF433-DD56-4873-B1F0-9AC54B08000C}"/>
              </a:ext>
            </a:extLst>
          </p:cNvPr>
          <p:cNvSpPr txBox="1"/>
          <p:nvPr/>
        </p:nvSpPr>
        <p:spPr>
          <a:xfrm>
            <a:off x="1898602" y="2302941"/>
            <a:ext cx="78241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1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要素分解</a:t>
            </a:r>
          </a:p>
        </p:txBody>
      </p: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164B7E89-12DE-4FCE-ACA9-F26D2C6CFA8E}"/>
              </a:ext>
            </a:extLst>
          </p:cNvPr>
          <p:cNvSpPr txBox="1"/>
          <p:nvPr/>
        </p:nvSpPr>
        <p:spPr>
          <a:xfrm>
            <a:off x="3678540" y="1692462"/>
            <a:ext cx="107315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1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さらに要素分解</a:t>
            </a:r>
          </a:p>
        </p:txBody>
      </p:sp>
      <p:cxnSp>
        <p:nvCxnSpPr>
          <p:cNvPr id="40" name="直線コネクタ 39">
            <a:extLst>
              <a:ext uri="{FF2B5EF4-FFF2-40B4-BE49-F238E27FC236}">
                <a16:creationId xmlns:a16="http://schemas.microsoft.com/office/drawing/2014/main" id="{29F9FBFE-C2DE-4C42-91E4-93919E4FA3BE}"/>
              </a:ext>
            </a:extLst>
          </p:cNvPr>
          <p:cNvCxnSpPr/>
          <p:nvPr/>
        </p:nvCxnSpPr>
        <p:spPr>
          <a:xfrm>
            <a:off x="6449661" y="2484934"/>
            <a:ext cx="4927988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直線コネクタ 45">
            <a:extLst>
              <a:ext uri="{FF2B5EF4-FFF2-40B4-BE49-F238E27FC236}">
                <a16:creationId xmlns:a16="http://schemas.microsoft.com/office/drawing/2014/main" id="{1F774D11-7908-4AFB-B813-B8768126AD1C}"/>
              </a:ext>
            </a:extLst>
          </p:cNvPr>
          <p:cNvCxnSpPr/>
          <p:nvPr/>
        </p:nvCxnSpPr>
        <p:spPr>
          <a:xfrm>
            <a:off x="6449661" y="3429000"/>
            <a:ext cx="4927988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直線コネクタ 46">
            <a:extLst>
              <a:ext uri="{FF2B5EF4-FFF2-40B4-BE49-F238E27FC236}">
                <a16:creationId xmlns:a16="http://schemas.microsoft.com/office/drawing/2014/main" id="{17C21235-2D15-41D1-98E5-EF500A93E376}"/>
              </a:ext>
            </a:extLst>
          </p:cNvPr>
          <p:cNvCxnSpPr/>
          <p:nvPr/>
        </p:nvCxnSpPr>
        <p:spPr>
          <a:xfrm>
            <a:off x="6449661" y="4474278"/>
            <a:ext cx="4927988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直線コネクタ 47">
            <a:extLst>
              <a:ext uri="{FF2B5EF4-FFF2-40B4-BE49-F238E27FC236}">
                <a16:creationId xmlns:a16="http://schemas.microsoft.com/office/drawing/2014/main" id="{AA8ECEFB-2532-4FFA-A100-F2EFF9C38F5F}"/>
              </a:ext>
            </a:extLst>
          </p:cNvPr>
          <p:cNvCxnSpPr/>
          <p:nvPr/>
        </p:nvCxnSpPr>
        <p:spPr>
          <a:xfrm>
            <a:off x="6449661" y="5418344"/>
            <a:ext cx="4927988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直線コネクタ 50">
            <a:extLst>
              <a:ext uri="{FF2B5EF4-FFF2-40B4-BE49-F238E27FC236}">
                <a16:creationId xmlns:a16="http://schemas.microsoft.com/office/drawing/2014/main" id="{9932FB4F-0BF3-474E-BDD3-D902D5A48C31}"/>
              </a:ext>
            </a:extLst>
          </p:cNvPr>
          <p:cNvCxnSpPr/>
          <p:nvPr/>
        </p:nvCxnSpPr>
        <p:spPr>
          <a:xfrm>
            <a:off x="6449661" y="6437446"/>
            <a:ext cx="4927988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テキスト ボックス 69">
            <a:extLst>
              <a:ext uri="{FF2B5EF4-FFF2-40B4-BE49-F238E27FC236}">
                <a16:creationId xmlns:a16="http://schemas.microsoft.com/office/drawing/2014/main" id="{0831DF3C-6283-44DF-B365-B62B1780EC79}"/>
              </a:ext>
            </a:extLst>
          </p:cNvPr>
          <p:cNvSpPr txBox="1"/>
          <p:nvPr/>
        </p:nvSpPr>
        <p:spPr>
          <a:xfrm>
            <a:off x="6349398" y="1439655"/>
            <a:ext cx="85677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1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検討結果</a:t>
            </a:r>
          </a:p>
        </p:txBody>
      </p:sp>
      <p:sp>
        <p:nvSpPr>
          <p:cNvPr id="52" name="テキスト ボックス 51">
            <a:extLst>
              <a:ext uri="{FF2B5EF4-FFF2-40B4-BE49-F238E27FC236}">
                <a16:creationId xmlns:a16="http://schemas.microsoft.com/office/drawing/2014/main" id="{6F608CE8-CE3B-48DD-95F4-2DA4E16CB352}"/>
              </a:ext>
            </a:extLst>
          </p:cNvPr>
          <p:cNvSpPr txBox="1"/>
          <p:nvPr/>
        </p:nvSpPr>
        <p:spPr>
          <a:xfrm>
            <a:off x="6349397" y="1789754"/>
            <a:ext cx="514691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100" dirty="0">
                <a:latin typeface="Meiryo UI" panose="020B0604030504040204" pitchFamily="50" charset="-128"/>
                <a:ea typeface="Meiryo UI" panose="020B0604030504040204" pitchFamily="50" charset="-128"/>
              </a:rPr>
              <a:t>・検討結果を記載する。</a:t>
            </a:r>
            <a:endParaRPr kumimoji="1" lang="en-US" altLang="ja-JP" sz="11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53" name="正方形/長方形 52">
            <a:extLst>
              <a:ext uri="{FF2B5EF4-FFF2-40B4-BE49-F238E27FC236}">
                <a16:creationId xmlns:a16="http://schemas.microsoft.com/office/drawing/2014/main" id="{E50A267D-FF7B-416C-A6F1-DEFBAB89DB49}"/>
              </a:ext>
            </a:extLst>
          </p:cNvPr>
          <p:cNvSpPr/>
          <p:nvPr/>
        </p:nvSpPr>
        <p:spPr>
          <a:xfrm>
            <a:off x="2645600" y="5523359"/>
            <a:ext cx="1559910" cy="849438"/>
          </a:xfrm>
          <a:prstGeom prst="rect">
            <a:avLst/>
          </a:prstGeom>
          <a:noFill/>
          <a:ln w="952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ja-JP" altLang="en-US" sz="12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チケット制</a:t>
            </a:r>
            <a:endParaRPr lang="en-US" altLang="ja-JP" sz="12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cxnSp>
        <p:nvCxnSpPr>
          <p:cNvPr id="54" name="直線コネクタ 17">
            <a:extLst>
              <a:ext uri="{FF2B5EF4-FFF2-40B4-BE49-F238E27FC236}">
                <a16:creationId xmlns:a16="http://schemas.microsoft.com/office/drawing/2014/main" id="{08F26DAA-FBC2-44B6-8413-4F0BD1762A1E}"/>
              </a:ext>
            </a:extLst>
          </p:cNvPr>
          <p:cNvCxnSpPr>
            <a:cxnSpLocks/>
            <a:stCxn id="6" idx="3"/>
            <a:endCxn id="53" idx="1"/>
          </p:cNvCxnSpPr>
          <p:nvPr/>
        </p:nvCxnSpPr>
        <p:spPr>
          <a:xfrm>
            <a:off x="2120462" y="4457962"/>
            <a:ext cx="525138" cy="1490116"/>
          </a:xfrm>
          <a:prstGeom prst="bent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746267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917</TotalTime>
  <Words>295</Words>
  <PresentationFormat>ワイド画面</PresentationFormat>
  <Paragraphs>50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8" baseType="lpstr">
      <vt:lpstr>Meiryo UI</vt:lpstr>
      <vt:lpstr>游ゴシック</vt:lpstr>
      <vt:lpstr>游ゴシック Light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2021-10-14T05:28:37Z</dcterms:created>
  <dcterms:modified xsi:type="dcterms:W3CDTF">2021-10-19T13:00:52Z</dcterms:modified>
</cp:coreProperties>
</file>